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81915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40600"/>
            <a:ext cx="7620000" cy="2851856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302434"/>
            <a:ext cx="7620000" cy="197771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9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36121"/>
            <a:ext cx="2190750" cy="6941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36121"/>
            <a:ext cx="6445250" cy="6941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7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042189"/>
            <a:ext cx="8763000" cy="340743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481860"/>
            <a:ext cx="8763000" cy="179189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4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180607"/>
            <a:ext cx="4318000" cy="5197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180607"/>
            <a:ext cx="4318000" cy="5197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0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36124"/>
            <a:ext cx="8763000" cy="15833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08056"/>
            <a:ext cx="4298156" cy="98411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992173"/>
            <a:ext cx="4298156" cy="4401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08056"/>
            <a:ext cx="4319323" cy="98411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992173"/>
            <a:ext cx="4319323" cy="4401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4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46100"/>
            <a:ext cx="3276864" cy="19113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79426"/>
            <a:ext cx="5143500" cy="582127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57450"/>
            <a:ext cx="3276864" cy="455273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8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46100"/>
            <a:ext cx="3276864" cy="19113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79426"/>
            <a:ext cx="5143500" cy="582127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57450"/>
            <a:ext cx="3276864" cy="455273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0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36124"/>
            <a:ext cx="8763000" cy="158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180607"/>
            <a:ext cx="8763000" cy="519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592309"/>
            <a:ext cx="2286000" cy="436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FE86-53A6-47C2-B0BE-77F73B6F3CD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592309"/>
            <a:ext cx="3429000" cy="436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592309"/>
            <a:ext cx="2286000" cy="436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F3D86-62D1-42F6-9979-B42F600D7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9448800" cy="17235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600" b="1" smtClean="0">
                <a:solidFill>
                  <a:srgbClr val="C00000"/>
                </a:solidFill>
                <a:latin typeface="Calibri - 177"/>
              </a:rPr>
              <a:t>Capacity.</a:t>
            </a:r>
            <a:endParaRPr lang="en-GB" sz="10600" b="1">
              <a:solidFill>
                <a:srgbClr val="C00000"/>
              </a:solidFill>
              <a:latin typeface="Calibri - 177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3100"/>
            <a:ext cx="2683637" cy="3456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47700" y="5930900"/>
            <a:ext cx="8904351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smtClean="0">
                <a:solidFill>
                  <a:srgbClr val="000000"/>
                </a:solidFill>
                <a:latin typeface="Calibri - 23"/>
              </a:rPr>
              <a:t>LO: Today I would like you to be able to recognise differences in quantity when comparing sets of objects. </a:t>
            </a:r>
            <a:endParaRPr lang="en-GB" sz="1300">
              <a:solidFill>
                <a:srgbClr val="000000"/>
              </a:solidFill>
              <a:latin typeface="Calibri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1400" y="2082800"/>
            <a:ext cx="373043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Times New Roman - 18"/>
              </a:rPr>
              <a:t>The amount that something can hold. </a:t>
            </a:r>
            <a:endParaRPr lang="en-GB" sz="1100">
              <a:solidFill>
                <a:srgbClr val="000000"/>
              </a:solidFill>
              <a:latin typeface="Times New Roman - 18"/>
            </a:endParaRPr>
          </a:p>
        </p:txBody>
      </p:sp>
    </p:spTree>
    <p:extLst>
      <p:ext uri="{BB962C8B-B14F-4D97-AF65-F5344CB8AC3E}">
        <p14:creationId xmlns:p14="http://schemas.microsoft.com/office/powerpoint/2010/main" val="9512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" y="1347724"/>
            <a:ext cx="22479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1524" y="4554601"/>
            <a:ext cx="3225800" cy="1397001"/>
            <a:chOff x="1524" y="4554601"/>
            <a:chExt cx="3225800" cy="1397001"/>
          </a:xfrm>
        </p:grpSpPr>
        <p:sp>
          <p:nvSpPr>
            <p:cNvPr id="3" name="Freeform 2"/>
            <p:cNvSpPr/>
            <p:nvPr/>
          </p:nvSpPr>
          <p:spPr>
            <a:xfrm>
              <a:off x="65024" y="4554601"/>
              <a:ext cx="3098801" cy="1397001"/>
            </a:xfrm>
            <a:custGeom>
              <a:avLst/>
              <a:gdLst/>
              <a:ahLst/>
              <a:cxnLst/>
              <a:rect l="0" t="0" r="0" b="0"/>
              <a:pathLst>
                <a:path w="3098801" h="1397001">
                  <a:moveTo>
                    <a:pt x="0" y="0"/>
                  </a:moveTo>
                  <a:lnTo>
                    <a:pt x="3098800" y="0"/>
                  </a:lnTo>
                  <a:lnTo>
                    <a:pt x="3098800" y="1397000"/>
                  </a:lnTo>
                  <a:lnTo>
                    <a:pt x="0" y="1397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" y="4554601"/>
              <a:ext cx="32258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EMPTY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11" y="84963"/>
            <a:ext cx="3022600" cy="3238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2801874" y="3233801"/>
            <a:ext cx="4096004" cy="1231266"/>
            <a:chOff x="2801874" y="3233801"/>
            <a:chExt cx="4096004" cy="1231266"/>
          </a:xfrm>
        </p:grpSpPr>
        <p:sp>
          <p:nvSpPr>
            <p:cNvPr id="7" name="Freeform 6"/>
            <p:cNvSpPr/>
            <p:nvPr/>
          </p:nvSpPr>
          <p:spPr>
            <a:xfrm>
              <a:off x="2865374" y="3233801"/>
              <a:ext cx="3969005" cy="1231266"/>
            </a:xfrm>
            <a:custGeom>
              <a:avLst/>
              <a:gdLst/>
              <a:ahLst/>
              <a:cxnLst/>
              <a:rect l="0" t="0" r="0" b="0"/>
              <a:pathLst>
                <a:path w="3969005" h="1231266">
                  <a:moveTo>
                    <a:pt x="0" y="0"/>
                  </a:moveTo>
                  <a:lnTo>
                    <a:pt x="3969004" y="0"/>
                  </a:lnTo>
                  <a:lnTo>
                    <a:pt x="3969004" y="1231265"/>
                  </a:lnTo>
                  <a:lnTo>
                    <a:pt x="0" y="123126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1874" y="3233801"/>
              <a:ext cx="4096004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HALF FULL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2075" y="4613275"/>
            <a:ext cx="2261743" cy="1335152"/>
            <a:chOff x="7712075" y="4613275"/>
            <a:chExt cx="2261743" cy="1335152"/>
          </a:xfrm>
        </p:grpSpPr>
        <p:sp>
          <p:nvSpPr>
            <p:cNvPr id="10" name="Freeform 9"/>
            <p:cNvSpPr/>
            <p:nvPr/>
          </p:nvSpPr>
          <p:spPr>
            <a:xfrm>
              <a:off x="7775575" y="4613275"/>
              <a:ext cx="2134744" cy="1335152"/>
            </a:xfrm>
            <a:custGeom>
              <a:avLst/>
              <a:gdLst/>
              <a:ahLst/>
              <a:cxnLst/>
              <a:rect l="0" t="0" r="0" b="0"/>
              <a:pathLst>
                <a:path w="2134744" h="1335152">
                  <a:moveTo>
                    <a:pt x="0" y="0"/>
                  </a:moveTo>
                  <a:lnTo>
                    <a:pt x="2134743" y="0"/>
                  </a:lnTo>
                  <a:lnTo>
                    <a:pt x="2134743" y="1335151"/>
                  </a:lnTo>
                  <a:lnTo>
                    <a:pt x="0" y="133515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2075" y="4613275"/>
              <a:ext cx="2261743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FULL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2184400"/>
            <a:ext cx="2430526" cy="2011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TextBox 13"/>
          <p:cNvSpPr txBox="1"/>
          <p:nvPr/>
        </p:nvSpPr>
        <p:spPr>
          <a:xfrm>
            <a:off x="3556000" y="4051300"/>
            <a:ext cx="273913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smtClean="0">
                <a:solidFill>
                  <a:srgbClr val="0000FF"/>
                </a:solidFill>
                <a:latin typeface="Comic Sans MS - 28"/>
              </a:rPr>
              <a:t>Two equal parts</a:t>
            </a:r>
            <a:endParaRPr lang="en-GB" sz="16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8500" y="6832600"/>
            <a:ext cx="576521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smtClean="0">
                <a:solidFill>
                  <a:srgbClr val="0000FF"/>
                </a:solidFill>
                <a:latin typeface="Comic Sans MS - 28"/>
              </a:rPr>
              <a:t>Demonstrate with container/glass</a:t>
            </a:r>
            <a:endParaRPr lang="en-GB" sz="16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6500" y="6197600"/>
            <a:ext cx="78994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smtClean="0">
                <a:solidFill>
                  <a:srgbClr val="0000FF"/>
                </a:solidFill>
                <a:latin typeface="Comic Sans MS - 28"/>
              </a:rPr>
              <a:t>What would happen with we kept pouring?</a:t>
            </a:r>
            <a:endParaRPr lang="en-GB" sz="1600">
              <a:solidFill>
                <a:srgbClr val="0000FF"/>
              </a:solidFill>
              <a:latin typeface="Comic Sans MS - 28"/>
            </a:endParaRPr>
          </a:p>
        </p:txBody>
      </p:sp>
    </p:spTree>
    <p:extLst>
      <p:ext uri="{BB962C8B-B14F-4D97-AF65-F5344CB8AC3E}">
        <p14:creationId xmlns:p14="http://schemas.microsoft.com/office/powerpoint/2010/main" val="344015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079750"/>
            <a:ext cx="10160000" cy="366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5100" y="1549400"/>
            <a:ext cx="9994900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300" smtClean="0">
                <a:solidFill>
                  <a:srgbClr val="0000FF"/>
                </a:solidFill>
                <a:latin typeface="Comic Sans MS - 39"/>
              </a:rPr>
              <a:t>Which bucket is full, half full and empty?</a:t>
            </a:r>
            <a:endParaRPr lang="en-GB" sz="2300">
              <a:solidFill>
                <a:srgbClr val="0000FF"/>
              </a:solidFill>
              <a:latin typeface="Comic Sans MS - 39"/>
            </a:endParaRPr>
          </a:p>
        </p:txBody>
      </p:sp>
    </p:spTree>
    <p:extLst>
      <p:ext uri="{BB962C8B-B14F-4D97-AF65-F5344CB8AC3E}">
        <p14:creationId xmlns:p14="http://schemas.microsoft.com/office/powerpoint/2010/main" val="308859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60700"/>
            <a:ext cx="10160000" cy="3661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58800" y="1168400"/>
            <a:ext cx="884458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FF"/>
                </a:solidFill>
                <a:latin typeface="Comic Sans MS - 35"/>
              </a:rPr>
              <a:t>Which bucket is full, half full and empty?</a:t>
            </a:r>
            <a:endParaRPr lang="en-GB" sz="2100">
              <a:solidFill>
                <a:srgbClr val="0000FF"/>
              </a:solidFill>
              <a:latin typeface="Comic Sans MS - 35"/>
            </a:endParaRPr>
          </a:p>
        </p:txBody>
      </p:sp>
    </p:spTree>
    <p:extLst>
      <p:ext uri="{BB962C8B-B14F-4D97-AF65-F5344CB8AC3E}">
        <p14:creationId xmlns:p14="http://schemas.microsoft.com/office/powerpoint/2010/main" val="164166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238500"/>
            <a:ext cx="10160000" cy="3716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62000" y="1270000"/>
            <a:ext cx="884458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FF"/>
                </a:solidFill>
                <a:latin typeface="Comic Sans MS - 35"/>
              </a:rPr>
              <a:t>Which bucket is full, half full and empty?</a:t>
            </a:r>
            <a:endParaRPr lang="en-GB" sz="2100">
              <a:solidFill>
                <a:srgbClr val="0000FF"/>
              </a:solidFill>
              <a:latin typeface="Comic Sans MS - 35"/>
            </a:endParaRPr>
          </a:p>
        </p:txBody>
      </p:sp>
    </p:spTree>
    <p:extLst>
      <p:ext uri="{BB962C8B-B14F-4D97-AF65-F5344CB8AC3E}">
        <p14:creationId xmlns:p14="http://schemas.microsoft.com/office/powerpoint/2010/main" val="30841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413000"/>
            <a:ext cx="29591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49" y="2413000"/>
            <a:ext cx="29591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47976"/>
            <a:ext cx="2959100" cy="3162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085072" cy="2379473"/>
            <a:chOff x="0" y="0"/>
            <a:chExt cx="9085072" cy="2379473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8958073" cy="2379473"/>
            </a:xfrm>
            <a:custGeom>
              <a:avLst/>
              <a:gdLst/>
              <a:ahLst/>
              <a:cxnLst/>
              <a:rect l="0" t="0" r="0" b="0"/>
              <a:pathLst>
                <a:path w="8958073" h="2379473">
                  <a:moveTo>
                    <a:pt x="0" y="0"/>
                  </a:moveTo>
                  <a:lnTo>
                    <a:pt x="8958072" y="0"/>
                  </a:lnTo>
                  <a:lnTo>
                    <a:pt x="8958072" y="2379472"/>
                  </a:lnTo>
                  <a:lnTo>
                    <a:pt x="0" y="237947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0"/>
              <a:ext cx="9085072" cy="141577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Colour in the buckets </a:t>
              </a:r>
            </a:p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to half full.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232591" y="3985765"/>
            <a:ext cx="232592" cy="21005"/>
          </a:xfrm>
          <a:custGeom>
            <a:avLst/>
            <a:gdLst/>
            <a:ahLst/>
            <a:cxnLst/>
            <a:rect l="0" t="0" r="0" b="0"/>
            <a:pathLst>
              <a:path w="232592" h="21005">
                <a:moveTo>
                  <a:pt x="0" y="0"/>
                </a:moveTo>
                <a:lnTo>
                  <a:pt x="37634" y="8368"/>
                </a:lnTo>
                <a:lnTo>
                  <a:pt x="95713" y="17548"/>
                </a:lnTo>
                <a:lnTo>
                  <a:pt x="148820" y="20434"/>
                </a:lnTo>
                <a:lnTo>
                  <a:pt x="204558" y="21004"/>
                </a:lnTo>
                <a:lnTo>
                  <a:pt x="220132" y="17950"/>
                </a:lnTo>
                <a:lnTo>
                  <a:pt x="232591" y="105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91176" y="4059771"/>
            <a:ext cx="21146" cy="1"/>
          </a:xfrm>
          <a:custGeom>
            <a:avLst/>
            <a:gdLst/>
            <a:ahLst/>
            <a:cxnLst/>
            <a:rect l="0" t="0" r="0" b="0"/>
            <a:pathLst>
              <a:path w="21146" h="1">
                <a:moveTo>
                  <a:pt x="21145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70031" y="4019728"/>
            <a:ext cx="2177899" cy="166912"/>
          </a:xfrm>
          <a:custGeom>
            <a:avLst/>
            <a:gdLst/>
            <a:ahLst/>
            <a:cxnLst/>
            <a:rect l="0" t="0" r="0" b="0"/>
            <a:pathLst>
              <a:path w="2177899" h="166912">
                <a:moveTo>
                  <a:pt x="0" y="40043"/>
                </a:moveTo>
                <a:lnTo>
                  <a:pt x="16838" y="45656"/>
                </a:lnTo>
                <a:lnTo>
                  <a:pt x="75760" y="41595"/>
                </a:lnTo>
                <a:lnTo>
                  <a:pt x="130739" y="40349"/>
                </a:lnTo>
                <a:lnTo>
                  <a:pt x="186846" y="40104"/>
                </a:lnTo>
                <a:lnTo>
                  <a:pt x="243177" y="40055"/>
                </a:lnTo>
                <a:lnTo>
                  <a:pt x="299552" y="40046"/>
                </a:lnTo>
                <a:lnTo>
                  <a:pt x="354761" y="38869"/>
                </a:lnTo>
                <a:lnTo>
                  <a:pt x="417315" y="30941"/>
                </a:lnTo>
                <a:lnTo>
                  <a:pt x="475020" y="24429"/>
                </a:lnTo>
                <a:lnTo>
                  <a:pt x="496573" y="26056"/>
                </a:lnTo>
                <a:lnTo>
                  <a:pt x="555330" y="20073"/>
                </a:lnTo>
                <a:lnTo>
                  <a:pt x="615669" y="10685"/>
                </a:lnTo>
                <a:lnTo>
                  <a:pt x="676737" y="1371"/>
                </a:lnTo>
                <a:lnTo>
                  <a:pt x="715295" y="0"/>
                </a:lnTo>
                <a:lnTo>
                  <a:pt x="776915" y="6998"/>
                </a:lnTo>
                <a:lnTo>
                  <a:pt x="837630" y="16519"/>
                </a:lnTo>
                <a:lnTo>
                  <a:pt x="898748" y="27026"/>
                </a:lnTo>
                <a:lnTo>
                  <a:pt x="952225" y="40256"/>
                </a:lnTo>
                <a:lnTo>
                  <a:pt x="1014820" y="56517"/>
                </a:lnTo>
                <a:lnTo>
                  <a:pt x="1076737" y="66185"/>
                </a:lnTo>
                <a:lnTo>
                  <a:pt x="1134155" y="79394"/>
                </a:lnTo>
                <a:lnTo>
                  <a:pt x="1194839" y="90386"/>
                </a:lnTo>
                <a:lnTo>
                  <a:pt x="1248263" y="100543"/>
                </a:lnTo>
                <a:lnTo>
                  <a:pt x="1310846" y="110357"/>
                </a:lnTo>
                <a:lnTo>
                  <a:pt x="1364502" y="113320"/>
                </a:lnTo>
                <a:lnTo>
                  <a:pt x="1420348" y="113906"/>
                </a:lnTo>
                <a:lnTo>
                  <a:pt x="1482347" y="122399"/>
                </a:lnTo>
                <a:lnTo>
                  <a:pt x="1543634" y="131595"/>
                </a:lnTo>
                <a:lnTo>
                  <a:pt x="1605379" y="140332"/>
                </a:lnTo>
                <a:lnTo>
                  <a:pt x="1668010" y="148183"/>
                </a:lnTo>
                <a:lnTo>
                  <a:pt x="1731411" y="155265"/>
                </a:lnTo>
                <a:lnTo>
                  <a:pt x="1786934" y="156127"/>
                </a:lnTo>
                <a:lnTo>
                  <a:pt x="1843150" y="156297"/>
                </a:lnTo>
                <a:lnTo>
                  <a:pt x="1899502" y="156331"/>
                </a:lnTo>
                <a:lnTo>
                  <a:pt x="1955881" y="156337"/>
                </a:lnTo>
                <a:lnTo>
                  <a:pt x="2012266" y="156339"/>
                </a:lnTo>
                <a:lnTo>
                  <a:pt x="2071247" y="151103"/>
                </a:lnTo>
                <a:lnTo>
                  <a:pt x="2132395" y="164247"/>
                </a:lnTo>
                <a:lnTo>
                  <a:pt x="2177898" y="1669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59459" y="4143830"/>
            <a:ext cx="2027315" cy="1195068"/>
          </a:xfrm>
          <a:custGeom>
            <a:avLst/>
            <a:gdLst/>
            <a:ahLst/>
            <a:cxnLst/>
            <a:rect l="0" t="0" r="0" b="0"/>
            <a:pathLst>
              <a:path w="2027315" h="1195068">
                <a:moveTo>
                  <a:pt x="0" y="85098"/>
                </a:moveTo>
                <a:lnTo>
                  <a:pt x="52924" y="104306"/>
                </a:lnTo>
                <a:lnTo>
                  <a:pt x="112636" y="155780"/>
                </a:lnTo>
                <a:lnTo>
                  <a:pt x="156363" y="205481"/>
                </a:lnTo>
                <a:lnTo>
                  <a:pt x="191951" y="258587"/>
                </a:lnTo>
                <a:lnTo>
                  <a:pt x="231742" y="311976"/>
                </a:lnTo>
                <a:lnTo>
                  <a:pt x="276393" y="366463"/>
                </a:lnTo>
                <a:lnTo>
                  <a:pt x="316441" y="428110"/>
                </a:lnTo>
                <a:lnTo>
                  <a:pt x="359395" y="487259"/>
                </a:lnTo>
                <a:lnTo>
                  <a:pt x="366464" y="497694"/>
                </a:lnTo>
                <a:lnTo>
                  <a:pt x="371177" y="499952"/>
                </a:lnTo>
                <a:lnTo>
                  <a:pt x="374319" y="496758"/>
                </a:lnTo>
                <a:lnTo>
                  <a:pt x="376414" y="489930"/>
                </a:lnTo>
                <a:lnTo>
                  <a:pt x="368551" y="437306"/>
                </a:lnTo>
                <a:lnTo>
                  <a:pt x="355888" y="389547"/>
                </a:lnTo>
                <a:lnTo>
                  <a:pt x="336173" y="332014"/>
                </a:lnTo>
                <a:lnTo>
                  <a:pt x="313701" y="272182"/>
                </a:lnTo>
                <a:lnTo>
                  <a:pt x="290467" y="220859"/>
                </a:lnTo>
                <a:lnTo>
                  <a:pt x="258250" y="165821"/>
                </a:lnTo>
                <a:lnTo>
                  <a:pt x="236409" y="129378"/>
                </a:lnTo>
                <a:lnTo>
                  <a:pt x="232787" y="127540"/>
                </a:lnTo>
                <a:lnTo>
                  <a:pt x="231547" y="132188"/>
                </a:lnTo>
                <a:lnTo>
                  <a:pt x="231895" y="141160"/>
                </a:lnTo>
                <a:lnTo>
                  <a:pt x="238547" y="157394"/>
                </a:lnTo>
                <a:lnTo>
                  <a:pt x="273174" y="217445"/>
                </a:lnTo>
                <a:lnTo>
                  <a:pt x="303704" y="265549"/>
                </a:lnTo>
                <a:lnTo>
                  <a:pt x="338988" y="328325"/>
                </a:lnTo>
                <a:lnTo>
                  <a:pt x="373644" y="389572"/>
                </a:lnTo>
                <a:lnTo>
                  <a:pt x="408808" y="447613"/>
                </a:lnTo>
                <a:lnTo>
                  <a:pt x="412328" y="450119"/>
                </a:lnTo>
                <a:lnTo>
                  <a:pt x="413500" y="448265"/>
                </a:lnTo>
                <a:lnTo>
                  <a:pt x="413107" y="443505"/>
                </a:lnTo>
                <a:lnTo>
                  <a:pt x="394420" y="409369"/>
                </a:lnTo>
                <a:lnTo>
                  <a:pt x="358011" y="358597"/>
                </a:lnTo>
                <a:lnTo>
                  <a:pt x="322113" y="298930"/>
                </a:lnTo>
                <a:lnTo>
                  <a:pt x="274757" y="240896"/>
                </a:lnTo>
                <a:lnTo>
                  <a:pt x="224212" y="183137"/>
                </a:lnTo>
                <a:lnTo>
                  <a:pt x="216433" y="175127"/>
                </a:lnTo>
                <a:lnTo>
                  <a:pt x="210072" y="174485"/>
                </a:lnTo>
                <a:lnTo>
                  <a:pt x="204656" y="178755"/>
                </a:lnTo>
                <a:lnTo>
                  <a:pt x="199872" y="186301"/>
                </a:lnTo>
                <a:lnTo>
                  <a:pt x="199031" y="196031"/>
                </a:lnTo>
                <a:lnTo>
                  <a:pt x="214960" y="253317"/>
                </a:lnTo>
                <a:lnTo>
                  <a:pt x="250829" y="314116"/>
                </a:lnTo>
                <a:lnTo>
                  <a:pt x="285534" y="370081"/>
                </a:lnTo>
                <a:lnTo>
                  <a:pt x="319530" y="423351"/>
                </a:lnTo>
                <a:lnTo>
                  <a:pt x="346833" y="476266"/>
                </a:lnTo>
                <a:lnTo>
                  <a:pt x="377665" y="537503"/>
                </a:lnTo>
                <a:lnTo>
                  <a:pt x="382168" y="548810"/>
                </a:lnTo>
                <a:lnTo>
                  <a:pt x="385171" y="551650"/>
                </a:lnTo>
                <a:lnTo>
                  <a:pt x="387173" y="548844"/>
                </a:lnTo>
                <a:lnTo>
                  <a:pt x="388507" y="542275"/>
                </a:lnTo>
                <a:lnTo>
                  <a:pt x="382208" y="506410"/>
                </a:lnTo>
                <a:lnTo>
                  <a:pt x="362814" y="444418"/>
                </a:lnTo>
                <a:lnTo>
                  <a:pt x="345340" y="391677"/>
                </a:lnTo>
                <a:lnTo>
                  <a:pt x="319371" y="330464"/>
                </a:lnTo>
                <a:lnTo>
                  <a:pt x="299839" y="275690"/>
                </a:lnTo>
                <a:lnTo>
                  <a:pt x="276354" y="216964"/>
                </a:lnTo>
                <a:lnTo>
                  <a:pt x="262265" y="181730"/>
                </a:lnTo>
                <a:lnTo>
                  <a:pt x="262946" y="177712"/>
                </a:lnTo>
                <a:lnTo>
                  <a:pt x="266924" y="178558"/>
                </a:lnTo>
                <a:lnTo>
                  <a:pt x="304242" y="210849"/>
                </a:lnTo>
                <a:lnTo>
                  <a:pt x="350781" y="264681"/>
                </a:lnTo>
                <a:lnTo>
                  <a:pt x="394732" y="326110"/>
                </a:lnTo>
                <a:lnTo>
                  <a:pt x="434168" y="381395"/>
                </a:lnTo>
                <a:lnTo>
                  <a:pt x="475893" y="437562"/>
                </a:lnTo>
                <a:lnTo>
                  <a:pt x="509631" y="492730"/>
                </a:lnTo>
                <a:lnTo>
                  <a:pt x="546057" y="555275"/>
                </a:lnTo>
                <a:lnTo>
                  <a:pt x="569953" y="612980"/>
                </a:lnTo>
                <a:lnTo>
                  <a:pt x="590426" y="661471"/>
                </a:lnTo>
                <a:lnTo>
                  <a:pt x="595666" y="665522"/>
                </a:lnTo>
                <a:lnTo>
                  <a:pt x="600334" y="663524"/>
                </a:lnTo>
                <a:lnTo>
                  <a:pt x="604621" y="657493"/>
                </a:lnTo>
                <a:lnTo>
                  <a:pt x="606304" y="649949"/>
                </a:lnTo>
                <a:lnTo>
                  <a:pt x="603061" y="622493"/>
                </a:lnTo>
                <a:lnTo>
                  <a:pt x="584731" y="559521"/>
                </a:lnTo>
                <a:lnTo>
                  <a:pt x="567345" y="498868"/>
                </a:lnTo>
                <a:lnTo>
                  <a:pt x="538255" y="436380"/>
                </a:lnTo>
                <a:lnTo>
                  <a:pt x="511090" y="381439"/>
                </a:lnTo>
                <a:lnTo>
                  <a:pt x="484439" y="328303"/>
                </a:lnTo>
                <a:lnTo>
                  <a:pt x="448662" y="267038"/>
                </a:lnTo>
                <a:lnTo>
                  <a:pt x="442568" y="254063"/>
                </a:lnTo>
                <a:lnTo>
                  <a:pt x="470124" y="308894"/>
                </a:lnTo>
                <a:lnTo>
                  <a:pt x="504134" y="369160"/>
                </a:lnTo>
                <a:lnTo>
                  <a:pt x="539443" y="428272"/>
                </a:lnTo>
                <a:lnTo>
                  <a:pt x="570259" y="486414"/>
                </a:lnTo>
                <a:lnTo>
                  <a:pt x="598970" y="543147"/>
                </a:lnTo>
                <a:lnTo>
                  <a:pt x="625954" y="602203"/>
                </a:lnTo>
                <a:lnTo>
                  <a:pt x="642427" y="640846"/>
                </a:lnTo>
                <a:lnTo>
                  <a:pt x="659855" y="699821"/>
                </a:lnTo>
                <a:lnTo>
                  <a:pt x="641008" y="644253"/>
                </a:lnTo>
                <a:lnTo>
                  <a:pt x="623717" y="589282"/>
                </a:lnTo>
                <a:lnTo>
                  <a:pt x="606140" y="528920"/>
                </a:lnTo>
                <a:lnTo>
                  <a:pt x="588525" y="467298"/>
                </a:lnTo>
                <a:lnTo>
                  <a:pt x="562537" y="413050"/>
                </a:lnTo>
                <a:lnTo>
                  <a:pt x="543003" y="360006"/>
                </a:lnTo>
                <a:lnTo>
                  <a:pt x="525130" y="301508"/>
                </a:lnTo>
                <a:lnTo>
                  <a:pt x="527467" y="292806"/>
                </a:lnTo>
                <a:lnTo>
                  <a:pt x="533723" y="287004"/>
                </a:lnTo>
                <a:lnTo>
                  <a:pt x="542593" y="283136"/>
                </a:lnTo>
                <a:lnTo>
                  <a:pt x="550856" y="282907"/>
                </a:lnTo>
                <a:lnTo>
                  <a:pt x="566302" y="288917"/>
                </a:lnTo>
                <a:lnTo>
                  <a:pt x="588206" y="311122"/>
                </a:lnTo>
                <a:lnTo>
                  <a:pt x="626857" y="363639"/>
                </a:lnTo>
                <a:lnTo>
                  <a:pt x="661054" y="417087"/>
                </a:lnTo>
                <a:lnTo>
                  <a:pt x="697699" y="472893"/>
                </a:lnTo>
                <a:lnTo>
                  <a:pt x="728779" y="529164"/>
                </a:lnTo>
                <a:lnTo>
                  <a:pt x="757543" y="585527"/>
                </a:lnTo>
                <a:lnTo>
                  <a:pt x="781405" y="644504"/>
                </a:lnTo>
                <a:lnTo>
                  <a:pt x="807113" y="698171"/>
                </a:lnTo>
                <a:lnTo>
                  <a:pt x="816068" y="719384"/>
                </a:lnTo>
                <a:lnTo>
                  <a:pt x="818925" y="721751"/>
                </a:lnTo>
                <a:lnTo>
                  <a:pt x="820831" y="718631"/>
                </a:lnTo>
                <a:lnTo>
                  <a:pt x="822101" y="711852"/>
                </a:lnTo>
                <a:lnTo>
                  <a:pt x="809703" y="649725"/>
                </a:lnTo>
                <a:lnTo>
                  <a:pt x="792813" y="590003"/>
                </a:lnTo>
                <a:lnTo>
                  <a:pt x="775289" y="529015"/>
                </a:lnTo>
                <a:lnTo>
                  <a:pt x="757681" y="467310"/>
                </a:lnTo>
                <a:lnTo>
                  <a:pt x="736930" y="404684"/>
                </a:lnTo>
                <a:lnTo>
                  <a:pt x="712849" y="349724"/>
                </a:lnTo>
                <a:lnTo>
                  <a:pt x="694378" y="290974"/>
                </a:lnTo>
                <a:lnTo>
                  <a:pt x="683715" y="255738"/>
                </a:lnTo>
                <a:lnTo>
                  <a:pt x="684877" y="250545"/>
                </a:lnTo>
                <a:lnTo>
                  <a:pt x="689176" y="249432"/>
                </a:lnTo>
                <a:lnTo>
                  <a:pt x="695565" y="251040"/>
                </a:lnTo>
                <a:lnTo>
                  <a:pt x="721396" y="270140"/>
                </a:lnTo>
                <a:lnTo>
                  <a:pt x="773466" y="328728"/>
                </a:lnTo>
                <a:lnTo>
                  <a:pt x="826259" y="391737"/>
                </a:lnTo>
                <a:lnTo>
                  <a:pt x="869348" y="452931"/>
                </a:lnTo>
                <a:lnTo>
                  <a:pt x="911670" y="516142"/>
                </a:lnTo>
                <a:lnTo>
                  <a:pt x="940724" y="568511"/>
                </a:lnTo>
                <a:lnTo>
                  <a:pt x="970058" y="625077"/>
                </a:lnTo>
                <a:lnTo>
                  <a:pt x="1004768" y="686200"/>
                </a:lnTo>
                <a:lnTo>
                  <a:pt x="1009334" y="689057"/>
                </a:lnTo>
                <a:lnTo>
                  <a:pt x="1013553" y="686262"/>
                </a:lnTo>
                <a:lnTo>
                  <a:pt x="1017540" y="679700"/>
                </a:lnTo>
                <a:lnTo>
                  <a:pt x="1017540" y="636790"/>
                </a:lnTo>
                <a:lnTo>
                  <a:pt x="1010100" y="579437"/>
                </a:lnTo>
                <a:lnTo>
                  <a:pt x="997061" y="521060"/>
                </a:lnTo>
                <a:lnTo>
                  <a:pt x="983174" y="465499"/>
                </a:lnTo>
                <a:lnTo>
                  <a:pt x="965598" y="402459"/>
                </a:lnTo>
                <a:lnTo>
                  <a:pt x="947984" y="340483"/>
                </a:lnTo>
                <a:lnTo>
                  <a:pt x="930364" y="279924"/>
                </a:lnTo>
                <a:lnTo>
                  <a:pt x="916268" y="225520"/>
                </a:lnTo>
                <a:lnTo>
                  <a:pt x="915484" y="202719"/>
                </a:lnTo>
                <a:lnTo>
                  <a:pt x="916920" y="191705"/>
                </a:lnTo>
                <a:lnTo>
                  <a:pt x="921402" y="186712"/>
                </a:lnTo>
                <a:lnTo>
                  <a:pt x="927913" y="185732"/>
                </a:lnTo>
                <a:lnTo>
                  <a:pt x="943371" y="190909"/>
                </a:lnTo>
                <a:lnTo>
                  <a:pt x="979558" y="219954"/>
                </a:lnTo>
                <a:lnTo>
                  <a:pt x="1027591" y="276101"/>
                </a:lnTo>
                <a:lnTo>
                  <a:pt x="1067149" y="331487"/>
                </a:lnTo>
                <a:lnTo>
                  <a:pt x="1101480" y="385285"/>
                </a:lnTo>
                <a:lnTo>
                  <a:pt x="1133757" y="441159"/>
                </a:lnTo>
                <a:lnTo>
                  <a:pt x="1162757" y="494311"/>
                </a:lnTo>
                <a:lnTo>
                  <a:pt x="1190904" y="557137"/>
                </a:lnTo>
                <a:lnTo>
                  <a:pt x="1217684" y="613225"/>
                </a:lnTo>
                <a:lnTo>
                  <a:pt x="1229423" y="650899"/>
                </a:lnTo>
                <a:lnTo>
                  <a:pt x="1231936" y="654950"/>
                </a:lnTo>
                <a:lnTo>
                  <a:pt x="1233611" y="652952"/>
                </a:lnTo>
                <a:lnTo>
                  <a:pt x="1234728" y="646921"/>
                </a:lnTo>
                <a:lnTo>
                  <a:pt x="1222050" y="586160"/>
                </a:lnTo>
                <a:lnTo>
                  <a:pt x="1208607" y="532090"/>
                </a:lnTo>
                <a:lnTo>
                  <a:pt x="1194640" y="476161"/>
                </a:lnTo>
                <a:lnTo>
                  <a:pt x="1180569" y="419866"/>
                </a:lnTo>
                <a:lnTo>
                  <a:pt x="1159212" y="363498"/>
                </a:lnTo>
                <a:lnTo>
                  <a:pt x="1139331" y="307116"/>
                </a:lnTo>
                <a:lnTo>
                  <a:pt x="1118740" y="250731"/>
                </a:lnTo>
                <a:lnTo>
                  <a:pt x="1099732" y="191750"/>
                </a:lnTo>
                <a:lnTo>
                  <a:pt x="1085466" y="143103"/>
                </a:lnTo>
                <a:lnTo>
                  <a:pt x="1086627" y="135515"/>
                </a:lnTo>
                <a:lnTo>
                  <a:pt x="1090925" y="131632"/>
                </a:lnTo>
                <a:lnTo>
                  <a:pt x="1097315" y="130217"/>
                </a:lnTo>
                <a:lnTo>
                  <a:pt x="1103924" y="132798"/>
                </a:lnTo>
                <a:lnTo>
                  <a:pt x="1152678" y="175561"/>
                </a:lnTo>
                <a:lnTo>
                  <a:pt x="1190723" y="237874"/>
                </a:lnTo>
                <a:lnTo>
                  <a:pt x="1226523" y="293265"/>
                </a:lnTo>
                <a:lnTo>
                  <a:pt x="1257436" y="352587"/>
                </a:lnTo>
                <a:lnTo>
                  <a:pt x="1286167" y="414905"/>
                </a:lnTo>
                <a:lnTo>
                  <a:pt x="1314466" y="472462"/>
                </a:lnTo>
                <a:lnTo>
                  <a:pt x="1339547" y="529079"/>
                </a:lnTo>
                <a:lnTo>
                  <a:pt x="1356161" y="585510"/>
                </a:lnTo>
                <a:lnTo>
                  <a:pt x="1374320" y="647634"/>
                </a:lnTo>
                <a:lnTo>
                  <a:pt x="1379064" y="666380"/>
                </a:lnTo>
                <a:lnTo>
                  <a:pt x="1378685" y="666445"/>
                </a:lnTo>
                <a:lnTo>
                  <a:pt x="1363277" y="610919"/>
                </a:lnTo>
                <a:lnTo>
                  <a:pt x="1346136" y="550130"/>
                </a:lnTo>
                <a:lnTo>
                  <a:pt x="1332098" y="496693"/>
                </a:lnTo>
                <a:lnTo>
                  <a:pt x="1312400" y="440890"/>
                </a:lnTo>
                <a:lnTo>
                  <a:pt x="1290476" y="378900"/>
                </a:lnTo>
                <a:lnTo>
                  <a:pt x="1272288" y="318789"/>
                </a:lnTo>
                <a:lnTo>
                  <a:pt x="1258123" y="269352"/>
                </a:lnTo>
                <a:lnTo>
                  <a:pt x="1244013" y="214948"/>
                </a:lnTo>
                <a:lnTo>
                  <a:pt x="1246361" y="209255"/>
                </a:lnTo>
                <a:lnTo>
                  <a:pt x="1252626" y="207810"/>
                </a:lnTo>
                <a:lnTo>
                  <a:pt x="1261501" y="209195"/>
                </a:lnTo>
                <a:lnTo>
                  <a:pt x="1277627" y="220132"/>
                </a:lnTo>
                <a:lnTo>
                  <a:pt x="1314278" y="267078"/>
                </a:lnTo>
                <a:lnTo>
                  <a:pt x="1349705" y="326934"/>
                </a:lnTo>
                <a:lnTo>
                  <a:pt x="1377920" y="385995"/>
                </a:lnTo>
                <a:lnTo>
                  <a:pt x="1406117" y="444127"/>
                </a:lnTo>
                <a:lnTo>
                  <a:pt x="1434311" y="500858"/>
                </a:lnTo>
                <a:lnTo>
                  <a:pt x="1455239" y="556137"/>
                </a:lnTo>
                <a:lnTo>
                  <a:pt x="1481996" y="613094"/>
                </a:lnTo>
                <a:lnTo>
                  <a:pt x="1501052" y="666494"/>
                </a:lnTo>
                <a:lnTo>
                  <a:pt x="1515323" y="708849"/>
                </a:lnTo>
                <a:lnTo>
                  <a:pt x="1517687" y="711204"/>
                </a:lnTo>
                <a:lnTo>
                  <a:pt x="1519262" y="708075"/>
                </a:lnTo>
                <a:lnTo>
                  <a:pt x="1520824" y="655465"/>
                </a:lnTo>
                <a:lnTo>
                  <a:pt x="1513964" y="594204"/>
                </a:lnTo>
                <a:lnTo>
                  <a:pt x="1512261" y="530894"/>
                </a:lnTo>
                <a:lnTo>
                  <a:pt x="1506354" y="479275"/>
                </a:lnTo>
                <a:lnTo>
                  <a:pt x="1501099" y="417653"/>
                </a:lnTo>
                <a:lnTo>
                  <a:pt x="1489967" y="360233"/>
                </a:lnTo>
                <a:lnTo>
                  <a:pt x="1482069" y="303643"/>
                </a:lnTo>
                <a:lnTo>
                  <a:pt x="1473243" y="253308"/>
                </a:lnTo>
                <a:lnTo>
                  <a:pt x="1471193" y="222509"/>
                </a:lnTo>
                <a:lnTo>
                  <a:pt x="1475345" y="214296"/>
                </a:lnTo>
                <a:lnTo>
                  <a:pt x="1482812" y="211170"/>
                </a:lnTo>
                <a:lnTo>
                  <a:pt x="1492488" y="211436"/>
                </a:lnTo>
                <a:lnTo>
                  <a:pt x="1509505" y="217995"/>
                </a:lnTo>
                <a:lnTo>
                  <a:pt x="1524900" y="229917"/>
                </a:lnTo>
                <a:lnTo>
                  <a:pt x="1561043" y="281984"/>
                </a:lnTo>
                <a:lnTo>
                  <a:pt x="1589345" y="335914"/>
                </a:lnTo>
                <a:lnTo>
                  <a:pt x="1614427" y="394948"/>
                </a:lnTo>
                <a:lnTo>
                  <a:pt x="1631042" y="457208"/>
                </a:lnTo>
                <a:lnTo>
                  <a:pt x="1652901" y="514754"/>
                </a:lnTo>
                <a:lnTo>
                  <a:pt x="1669749" y="568236"/>
                </a:lnTo>
                <a:lnTo>
                  <a:pt x="1684389" y="624310"/>
                </a:lnTo>
                <a:lnTo>
                  <a:pt x="1690153" y="672933"/>
                </a:lnTo>
                <a:lnTo>
                  <a:pt x="1690941" y="661570"/>
                </a:lnTo>
                <a:lnTo>
                  <a:pt x="1679988" y="603658"/>
                </a:lnTo>
                <a:lnTo>
                  <a:pt x="1670127" y="547301"/>
                </a:lnTo>
                <a:lnTo>
                  <a:pt x="1662898" y="492229"/>
                </a:lnTo>
                <a:lnTo>
                  <a:pt x="1654843" y="437137"/>
                </a:lnTo>
                <a:lnTo>
                  <a:pt x="1641647" y="375273"/>
                </a:lnTo>
                <a:lnTo>
                  <a:pt x="1633677" y="320711"/>
                </a:lnTo>
                <a:lnTo>
                  <a:pt x="1635391" y="286867"/>
                </a:lnTo>
                <a:lnTo>
                  <a:pt x="1640022" y="283045"/>
                </a:lnTo>
                <a:lnTo>
                  <a:pt x="1646633" y="284021"/>
                </a:lnTo>
                <a:lnTo>
                  <a:pt x="1654564" y="288195"/>
                </a:lnTo>
                <a:lnTo>
                  <a:pt x="1691440" y="342014"/>
                </a:lnTo>
                <a:lnTo>
                  <a:pt x="1724243" y="401295"/>
                </a:lnTo>
                <a:lnTo>
                  <a:pt x="1752462" y="463369"/>
                </a:lnTo>
                <a:lnTo>
                  <a:pt x="1773466" y="525522"/>
                </a:lnTo>
                <a:lnTo>
                  <a:pt x="1799305" y="581522"/>
                </a:lnTo>
                <a:lnTo>
                  <a:pt x="1815791" y="638725"/>
                </a:lnTo>
                <a:lnTo>
                  <a:pt x="1827443" y="663595"/>
                </a:lnTo>
                <a:lnTo>
                  <a:pt x="1832664" y="668113"/>
                </a:lnTo>
                <a:lnTo>
                  <a:pt x="1837320" y="667601"/>
                </a:lnTo>
                <a:lnTo>
                  <a:pt x="1841599" y="663735"/>
                </a:lnTo>
                <a:lnTo>
                  <a:pt x="1847621" y="624620"/>
                </a:lnTo>
                <a:lnTo>
                  <a:pt x="1842390" y="565139"/>
                </a:lnTo>
                <a:lnTo>
                  <a:pt x="1840138" y="501876"/>
                </a:lnTo>
                <a:lnTo>
                  <a:pt x="1836615" y="449011"/>
                </a:lnTo>
                <a:lnTo>
                  <a:pt x="1831264" y="397322"/>
                </a:lnTo>
                <a:lnTo>
                  <a:pt x="1826546" y="343634"/>
                </a:lnTo>
                <a:lnTo>
                  <a:pt x="1820041" y="283396"/>
                </a:lnTo>
                <a:lnTo>
                  <a:pt x="1824205" y="276032"/>
                </a:lnTo>
                <a:lnTo>
                  <a:pt x="1831681" y="273472"/>
                </a:lnTo>
                <a:lnTo>
                  <a:pt x="1841363" y="274115"/>
                </a:lnTo>
                <a:lnTo>
                  <a:pt x="1858387" y="284227"/>
                </a:lnTo>
                <a:lnTo>
                  <a:pt x="1888459" y="319433"/>
                </a:lnTo>
                <a:lnTo>
                  <a:pt x="1915733" y="377046"/>
                </a:lnTo>
                <a:lnTo>
                  <a:pt x="1936594" y="431091"/>
                </a:lnTo>
                <a:lnTo>
                  <a:pt x="1952026" y="491409"/>
                </a:lnTo>
                <a:lnTo>
                  <a:pt x="1966387" y="546657"/>
                </a:lnTo>
                <a:lnTo>
                  <a:pt x="1969932" y="558437"/>
                </a:lnTo>
                <a:lnTo>
                  <a:pt x="1971122" y="560417"/>
                </a:lnTo>
                <a:lnTo>
                  <a:pt x="1967299" y="500741"/>
                </a:lnTo>
                <a:lnTo>
                  <a:pt x="1961090" y="453634"/>
                </a:lnTo>
                <a:lnTo>
                  <a:pt x="1951811" y="398692"/>
                </a:lnTo>
                <a:lnTo>
                  <a:pt x="1941621" y="337775"/>
                </a:lnTo>
                <a:lnTo>
                  <a:pt x="1936775" y="280698"/>
                </a:lnTo>
                <a:lnTo>
                  <a:pt x="1936312" y="217233"/>
                </a:lnTo>
                <a:lnTo>
                  <a:pt x="1940526" y="188072"/>
                </a:lnTo>
                <a:lnTo>
                  <a:pt x="1944469" y="180765"/>
                </a:lnTo>
                <a:lnTo>
                  <a:pt x="1949447" y="178244"/>
                </a:lnTo>
                <a:lnTo>
                  <a:pt x="1955115" y="178912"/>
                </a:lnTo>
                <a:lnTo>
                  <a:pt x="1967678" y="185920"/>
                </a:lnTo>
                <a:lnTo>
                  <a:pt x="1974318" y="191078"/>
                </a:lnTo>
                <a:lnTo>
                  <a:pt x="2006758" y="244634"/>
                </a:lnTo>
                <a:lnTo>
                  <a:pt x="2021206" y="281294"/>
                </a:lnTo>
                <a:lnTo>
                  <a:pt x="2027314" y="321916"/>
                </a:lnTo>
                <a:lnTo>
                  <a:pt x="2026996" y="326380"/>
                </a:lnTo>
                <a:lnTo>
                  <a:pt x="2025610" y="324658"/>
                </a:lnTo>
                <a:lnTo>
                  <a:pt x="2008365" y="262655"/>
                </a:lnTo>
                <a:lnTo>
                  <a:pt x="1994570" y="208013"/>
                </a:lnTo>
                <a:lnTo>
                  <a:pt x="1982883" y="167460"/>
                </a:lnTo>
                <a:lnTo>
                  <a:pt x="1984718" y="172216"/>
                </a:lnTo>
                <a:lnTo>
                  <a:pt x="1990350" y="230429"/>
                </a:lnTo>
                <a:lnTo>
                  <a:pt x="2002237" y="291708"/>
                </a:lnTo>
                <a:lnTo>
                  <a:pt x="2001201" y="345493"/>
                </a:lnTo>
                <a:lnTo>
                  <a:pt x="1997593" y="406672"/>
                </a:lnTo>
                <a:lnTo>
                  <a:pt x="1988731" y="442730"/>
                </a:lnTo>
                <a:lnTo>
                  <a:pt x="1977920" y="464889"/>
                </a:lnTo>
                <a:lnTo>
                  <a:pt x="1959018" y="480221"/>
                </a:lnTo>
                <a:lnTo>
                  <a:pt x="1903431" y="504769"/>
                </a:lnTo>
                <a:lnTo>
                  <a:pt x="1846886" y="543568"/>
                </a:lnTo>
                <a:lnTo>
                  <a:pt x="1818645" y="566826"/>
                </a:lnTo>
                <a:lnTo>
                  <a:pt x="1774553" y="629062"/>
                </a:lnTo>
                <a:lnTo>
                  <a:pt x="1743160" y="683269"/>
                </a:lnTo>
                <a:lnTo>
                  <a:pt x="1720525" y="745608"/>
                </a:lnTo>
                <a:lnTo>
                  <a:pt x="1697377" y="800789"/>
                </a:lnTo>
                <a:lnTo>
                  <a:pt x="1670181" y="853804"/>
                </a:lnTo>
                <a:lnTo>
                  <a:pt x="1621075" y="915989"/>
                </a:lnTo>
                <a:lnTo>
                  <a:pt x="1564703" y="973142"/>
                </a:lnTo>
                <a:lnTo>
                  <a:pt x="1530898" y="1001360"/>
                </a:lnTo>
                <a:lnTo>
                  <a:pt x="1471482" y="1025106"/>
                </a:lnTo>
                <a:lnTo>
                  <a:pt x="1448091" y="1030321"/>
                </a:lnTo>
                <a:lnTo>
                  <a:pt x="1397920" y="1024097"/>
                </a:lnTo>
                <a:lnTo>
                  <a:pt x="1335731" y="1006985"/>
                </a:lnTo>
                <a:lnTo>
                  <a:pt x="1300293" y="991676"/>
                </a:lnTo>
                <a:lnTo>
                  <a:pt x="1238572" y="979177"/>
                </a:lnTo>
                <a:lnTo>
                  <a:pt x="1200109" y="980565"/>
                </a:lnTo>
                <a:lnTo>
                  <a:pt x="1179077" y="988597"/>
                </a:lnTo>
                <a:lnTo>
                  <a:pt x="1161897" y="1001173"/>
                </a:lnTo>
                <a:lnTo>
                  <a:pt x="1146431" y="1018509"/>
                </a:lnTo>
                <a:lnTo>
                  <a:pt x="1125799" y="1066794"/>
                </a:lnTo>
                <a:lnTo>
                  <a:pt x="1106781" y="1129933"/>
                </a:lnTo>
                <a:lnTo>
                  <a:pt x="1099663" y="1135240"/>
                </a:lnTo>
                <a:lnTo>
                  <a:pt x="1090218" y="1136429"/>
                </a:lnTo>
                <a:lnTo>
                  <a:pt x="1079223" y="1134872"/>
                </a:lnTo>
                <a:lnTo>
                  <a:pt x="1060741" y="1123745"/>
                </a:lnTo>
                <a:lnTo>
                  <a:pt x="1044695" y="1104702"/>
                </a:lnTo>
                <a:lnTo>
                  <a:pt x="1018383" y="1050885"/>
                </a:lnTo>
                <a:lnTo>
                  <a:pt x="990509" y="994806"/>
                </a:lnTo>
                <a:lnTo>
                  <a:pt x="964012" y="941520"/>
                </a:lnTo>
                <a:lnTo>
                  <a:pt x="927022" y="882338"/>
                </a:lnTo>
                <a:lnTo>
                  <a:pt x="885503" y="823815"/>
                </a:lnTo>
                <a:lnTo>
                  <a:pt x="842345" y="768874"/>
                </a:lnTo>
                <a:lnTo>
                  <a:pt x="792714" y="709739"/>
                </a:lnTo>
                <a:lnTo>
                  <a:pt x="776776" y="693200"/>
                </a:lnTo>
                <a:lnTo>
                  <a:pt x="768062" y="689024"/>
                </a:lnTo>
                <a:lnTo>
                  <a:pt x="748983" y="687517"/>
                </a:lnTo>
                <a:lnTo>
                  <a:pt x="731888" y="693895"/>
                </a:lnTo>
                <a:lnTo>
                  <a:pt x="724041" y="698885"/>
                </a:lnTo>
                <a:lnTo>
                  <a:pt x="712189" y="716960"/>
                </a:lnTo>
                <a:lnTo>
                  <a:pt x="704180" y="741830"/>
                </a:lnTo>
                <a:lnTo>
                  <a:pt x="699039" y="802522"/>
                </a:lnTo>
                <a:lnTo>
                  <a:pt x="698023" y="865719"/>
                </a:lnTo>
                <a:lnTo>
                  <a:pt x="697847" y="922931"/>
                </a:lnTo>
                <a:lnTo>
                  <a:pt x="690522" y="981261"/>
                </a:lnTo>
                <a:lnTo>
                  <a:pt x="688677" y="1008876"/>
                </a:lnTo>
                <a:lnTo>
                  <a:pt x="684661" y="1016945"/>
                </a:lnTo>
                <a:lnTo>
                  <a:pt x="678459" y="1021150"/>
                </a:lnTo>
                <a:lnTo>
                  <a:pt x="670801" y="1022778"/>
                </a:lnTo>
                <a:lnTo>
                  <a:pt x="663346" y="1017990"/>
                </a:lnTo>
                <a:lnTo>
                  <a:pt x="642803" y="985539"/>
                </a:lnTo>
                <a:lnTo>
                  <a:pt x="629929" y="951385"/>
                </a:lnTo>
                <a:lnTo>
                  <a:pt x="621852" y="898344"/>
                </a:lnTo>
                <a:lnTo>
                  <a:pt x="609292" y="842619"/>
                </a:lnTo>
                <a:lnTo>
                  <a:pt x="588233" y="786364"/>
                </a:lnTo>
                <a:lnTo>
                  <a:pt x="571544" y="733136"/>
                </a:lnTo>
                <a:lnTo>
                  <a:pt x="556935" y="682726"/>
                </a:lnTo>
                <a:lnTo>
                  <a:pt x="542737" y="628695"/>
                </a:lnTo>
                <a:lnTo>
                  <a:pt x="528621" y="576603"/>
                </a:lnTo>
                <a:lnTo>
                  <a:pt x="514913" y="533803"/>
                </a:lnTo>
                <a:lnTo>
                  <a:pt x="508908" y="521675"/>
                </a:lnTo>
                <a:lnTo>
                  <a:pt x="504905" y="520638"/>
                </a:lnTo>
                <a:lnTo>
                  <a:pt x="502236" y="526995"/>
                </a:lnTo>
                <a:lnTo>
                  <a:pt x="500446" y="551678"/>
                </a:lnTo>
                <a:lnTo>
                  <a:pt x="508868" y="612250"/>
                </a:lnTo>
                <a:lnTo>
                  <a:pt x="515325" y="664968"/>
                </a:lnTo>
                <a:lnTo>
                  <a:pt x="516835" y="708151"/>
                </a:lnTo>
                <a:lnTo>
                  <a:pt x="517686" y="769738"/>
                </a:lnTo>
                <a:lnTo>
                  <a:pt x="517885" y="803270"/>
                </a:lnTo>
                <a:lnTo>
                  <a:pt x="514414" y="811741"/>
                </a:lnTo>
                <a:lnTo>
                  <a:pt x="508575" y="815040"/>
                </a:lnTo>
                <a:lnTo>
                  <a:pt x="501159" y="814889"/>
                </a:lnTo>
                <a:lnTo>
                  <a:pt x="483521" y="799060"/>
                </a:lnTo>
                <a:lnTo>
                  <a:pt x="442711" y="740147"/>
                </a:lnTo>
                <a:lnTo>
                  <a:pt x="420890" y="686939"/>
                </a:lnTo>
                <a:lnTo>
                  <a:pt x="399917" y="625568"/>
                </a:lnTo>
                <a:lnTo>
                  <a:pt x="376021" y="565326"/>
                </a:lnTo>
                <a:lnTo>
                  <a:pt x="351810" y="508179"/>
                </a:lnTo>
                <a:lnTo>
                  <a:pt x="329755" y="451643"/>
                </a:lnTo>
                <a:lnTo>
                  <a:pt x="301600" y="401318"/>
                </a:lnTo>
                <a:lnTo>
                  <a:pt x="266453" y="346652"/>
                </a:lnTo>
                <a:lnTo>
                  <a:pt x="258690" y="336998"/>
                </a:lnTo>
                <a:lnTo>
                  <a:pt x="253514" y="335261"/>
                </a:lnTo>
                <a:lnTo>
                  <a:pt x="250064" y="338801"/>
                </a:lnTo>
                <a:lnTo>
                  <a:pt x="246230" y="356440"/>
                </a:lnTo>
                <a:lnTo>
                  <a:pt x="246902" y="412489"/>
                </a:lnTo>
                <a:lnTo>
                  <a:pt x="257998" y="469157"/>
                </a:lnTo>
                <a:lnTo>
                  <a:pt x="271502" y="525598"/>
                </a:lnTo>
                <a:lnTo>
                  <a:pt x="285481" y="581995"/>
                </a:lnTo>
                <a:lnTo>
                  <a:pt x="299555" y="638383"/>
                </a:lnTo>
                <a:lnTo>
                  <a:pt x="314038" y="700498"/>
                </a:lnTo>
                <a:lnTo>
                  <a:pt x="315082" y="713859"/>
                </a:lnTo>
                <a:lnTo>
                  <a:pt x="313428" y="719243"/>
                </a:lnTo>
                <a:lnTo>
                  <a:pt x="309976" y="719308"/>
                </a:lnTo>
                <a:lnTo>
                  <a:pt x="305326" y="715827"/>
                </a:lnTo>
                <a:lnTo>
                  <a:pt x="282156" y="669213"/>
                </a:lnTo>
                <a:lnTo>
                  <a:pt x="265049" y="616672"/>
                </a:lnTo>
                <a:lnTo>
                  <a:pt x="246785" y="553976"/>
                </a:lnTo>
                <a:lnTo>
                  <a:pt x="223467" y="492293"/>
                </a:lnTo>
                <a:lnTo>
                  <a:pt x="201529" y="434702"/>
                </a:lnTo>
                <a:lnTo>
                  <a:pt x="174899" y="373952"/>
                </a:lnTo>
                <a:lnTo>
                  <a:pt x="161528" y="350918"/>
                </a:lnTo>
                <a:lnTo>
                  <a:pt x="157023" y="348065"/>
                </a:lnTo>
                <a:lnTo>
                  <a:pt x="154020" y="350862"/>
                </a:lnTo>
                <a:lnTo>
                  <a:pt x="152017" y="357425"/>
                </a:lnTo>
                <a:lnTo>
                  <a:pt x="154811" y="383499"/>
                </a:lnTo>
                <a:lnTo>
                  <a:pt x="172721" y="446828"/>
                </a:lnTo>
                <a:lnTo>
                  <a:pt x="188225" y="502399"/>
                </a:lnTo>
                <a:lnTo>
                  <a:pt x="198375" y="563272"/>
                </a:lnTo>
                <a:lnTo>
                  <a:pt x="208821" y="619370"/>
                </a:lnTo>
                <a:lnTo>
                  <a:pt x="225661" y="682113"/>
                </a:lnTo>
                <a:lnTo>
                  <a:pt x="239663" y="731252"/>
                </a:lnTo>
                <a:lnTo>
                  <a:pt x="253740" y="788816"/>
                </a:lnTo>
                <a:lnTo>
                  <a:pt x="257263" y="800931"/>
                </a:lnTo>
                <a:lnTo>
                  <a:pt x="260786" y="805483"/>
                </a:lnTo>
                <a:lnTo>
                  <a:pt x="264309" y="804995"/>
                </a:lnTo>
                <a:lnTo>
                  <a:pt x="267833" y="801144"/>
                </a:lnTo>
                <a:lnTo>
                  <a:pt x="272792" y="756438"/>
                </a:lnTo>
                <a:lnTo>
                  <a:pt x="268649" y="707951"/>
                </a:lnTo>
                <a:lnTo>
                  <a:pt x="259982" y="652600"/>
                </a:lnTo>
                <a:lnTo>
                  <a:pt x="255586" y="602786"/>
                </a:lnTo>
                <a:lnTo>
                  <a:pt x="248671" y="558267"/>
                </a:lnTo>
                <a:lnTo>
                  <a:pt x="250359" y="552081"/>
                </a:lnTo>
                <a:lnTo>
                  <a:pt x="255009" y="551481"/>
                </a:lnTo>
                <a:lnTo>
                  <a:pt x="275257" y="564341"/>
                </a:lnTo>
                <a:lnTo>
                  <a:pt x="287970" y="577674"/>
                </a:lnTo>
                <a:lnTo>
                  <a:pt x="315137" y="630722"/>
                </a:lnTo>
                <a:lnTo>
                  <a:pt x="340715" y="687176"/>
                </a:lnTo>
                <a:lnTo>
                  <a:pt x="365431" y="740511"/>
                </a:lnTo>
                <a:lnTo>
                  <a:pt x="389598" y="799047"/>
                </a:lnTo>
                <a:lnTo>
                  <a:pt x="392474" y="803053"/>
                </a:lnTo>
                <a:lnTo>
                  <a:pt x="393216" y="801024"/>
                </a:lnTo>
                <a:lnTo>
                  <a:pt x="379854" y="746831"/>
                </a:lnTo>
                <a:lnTo>
                  <a:pt x="362884" y="687369"/>
                </a:lnTo>
                <a:lnTo>
                  <a:pt x="348867" y="634093"/>
                </a:lnTo>
                <a:lnTo>
                  <a:pt x="331263" y="571541"/>
                </a:lnTo>
                <a:lnTo>
                  <a:pt x="313645" y="509631"/>
                </a:lnTo>
                <a:lnTo>
                  <a:pt x="296025" y="452213"/>
                </a:lnTo>
                <a:lnTo>
                  <a:pt x="276316" y="398168"/>
                </a:lnTo>
                <a:lnTo>
                  <a:pt x="262253" y="356284"/>
                </a:lnTo>
                <a:lnTo>
                  <a:pt x="261764" y="350467"/>
                </a:lnTo>
                <a:lnTo>
                  <a:pt x="263786" y="350114"/>
                </a:lnTo>
                <a:lnTo>
                  <a:pt x="267484" y="353402"/>
                </a:lnTo>
                <a:lnTo>
                  <a:pt x="293775" y="401982"/>
                </a:lnTo>
                <a:lnTo>
                  <a:pt x="309677" y="455726"/>
                </a:lnTo>
                <a:lnTo>
                  <a:pt x="326174" y="500076"/>
                </a:lnTo>
                <a:lnTo>
                  <a:pt x="326697" y="508588"/>
                </a:lnTo>
                <a:lnTo>
                  <a:pt x="323521" y="513088"/>
                </a:lnTo>
                <a:lnTo>
                  <a:pt x="317880" y="514913"/>
                </a:lnTo>
                <a:lnTo>
                  <a:pt x="311770" y="513780"/>
                </a:lnTo>
                <a:lnTo>
                  <a:pt x="298715" y="506257"/>
                </a:lnTo>
                <a:lnTo>
                  <a:pt x="257187" y="454049"/>
                </a:lnTo>
                <a:lnTo>
                  <a:pt x="218454" y="391601"/>
                </a:lnTo>
                <a:lnTo>
                  <a:pt x="183321" y="338822"/>
                </a:lnTo>
                <a:lnTo>
                  <a:pt x="147400" y="275399"/>
                </a:lnTo>
                <a:lnTo>
                  <a:pt x="113865" y="215273"/>
                </a:lnTo>
                <a:lnTo>
                  <a:pt x="104252" y="192291"/>
                </a:lnTo>
                <a:lnTo>
                  <a:pt x="105917" y="183578"/>
                </a:lnTo>
                <a:lnTo>
                  <a:pt x="111726" y="176595"/>
                </a:lnTo>
                <a:lnTo>
                  <a:pt x="120297" y="170765"/>
                </a:lnTo>
                <a:lnTo>
                  <a:pt x="145484" y="167419"/>
                </a:lnTo>
                <a:lnTo>
                  <a:pt x="198286" y="174843"/>
                </a:lnTo>
                <a:lnTo>
                  <a:pt x="261763" y="194170"/>
                </a:lnTo>
                <a:lnTo>
                  <a:pt x="311707" y="214064"/>
                </a:lnTo>
                <a:lnTo>
                  <a:pt x="365646" y="230480"/>
                </a:lnTo>
                <a:lnTo>
                  <a:pt x="422315" y="256273"/>
                </a:lnTo>
                <a:lnTo>
                  <a:pt x="475678" y="275202"/>
                </a:lnTo>
                <a:lnTo>
                  <a:pt x="510581" y="282781"/>
                </a:lnTo>
                <a:lnTo>
                  <a:pt x="547550" y="281894"/>
                </a:lnTo>
                <a:lnTo>
                  <a:pt x="558859" y="279730"/>
                </a:lnTo>
                <a:lnTo>
                  <a:pt x="565224" y="274762"/>
                </a:lnTo>
                <a:lnTo>
                  <a:pt x="568292" y="267927"/>
                </a:lnTo>
                <a:lnTo>
                  <a:pt x="569163" y="259846"/>
                </a:lnTo>
                <a:lnTo>
                  <a:pt x="560733" y="238336"/>
                </a:lnTo>
                <a:lnTo>
                  <a:pt x="518079" y="181636"/>
                </a:lnTo>
                <a:lnTo>
                  <a:pt x="459605" y="121890"/>
                </a:lnTo>
                <a:lnTo>
                  <a:pt x="401259" y="78186"/>
                </a:lnTo>
                <a:lnTo>
                  <a:pt x="345689" y="39694"/>
                </a:lnTo>
                <a:lnTo>
                  <a:pt x="297482" y="5517"/>
                </a:lnTo>
                <a:lnTo>
                  <a:pt x="296996" y="1502"/>
                </a:lnTo>
                <a:lnTo>
                  <a:pt x="303721" y="0"/>
                </a:lnTo>
                <a:lnTo>
                  <a:pt x="365156" y="6029"/>
                </a:lnTo>
                <a:lnTo>
                  <a:pt x="407413" y="11974"/>
                </a:lnTo>
                <a:lnTo>
                  <a:pt x="468035" y="21926"/>
                </a:lnTo>
                <a:lnTo>
                  <a:pt x="518889" y="29182"/>
                </a:lnTo>
                <a:lnTo>
                  <a:pt x="568023" y="34464"/>
                </a:lnTo>
                <a:lnTo>
                  <a:pt x="626722" y="41161"/>
                </a:lnTo>
                <a:lnTo>
                  <a:pt x="683564" y="50924"/>
                </a:lnTo>
                <a:lnTo>
                  <a:pt x="740040" y="64165"/>
                </a:lnTo>
                <a:lnTo>
                  <a:pt x="788610" y="74588"/>
                </a:lnTo>
                <a:lnTo>
                  <a:pt x="851329" y="88635"/>
                </a:lnTo>
                <a:lnTo>
                  <a:pt x="896479" y="103896"/>
                </a:lnTo>
                <a:lnTo>
                  <a:pt x="958492" y="134631"/>
                </a:lnTo>
                <a:lnTo>
                  <a:pt x="976540" y="146661"/>
                </a:lnTo>
                <a:lnTo>
                  <a:pt x="977594" y="150809"/>
                </a:lnTo>
                <a:lnTo>
                  <a:pt x="973598" y="153574"/>
                </a:lnTo>
                <a:lnTo>
                  <a:pt x="927810" y="158012"/>
                </a:lnTo>
                <a:lnTo>
                  <a:pt x="879225" y="153169"/>
                </a:lnTo>
                <a:lnTo>
                  <a:pt x="818629" y="142182"/>
                </a:lnTo>
                <a:lnTo>
                  <a:pt x="764544" y="135661"/>
                </a:lnTo>
                <a:lnTo>
                  <a:pt x="713965" y="129022"/>
                </a:lnTo>
                <a:lnTo>
                  <a:pt x="657551" y="126536"/>
                </a:lnTo>
                <a:lnTo>
                  <a:pt x="594198" y="119083"/>
                </a:lnTo>
                <a:lnTo>
                  <a:pt x="536089" y="111651"/>
                </a:lnTo>
                <a:lnTo>
                  <a:pt x="478188" y="107311"/>
                </a:lnTo>
                <a:lnTo>
                  <a:pt x="429748" y="105385"/>
                </a:lnTo>
                <a:lnTo>
                  <a:pt x="381591" y="97896"/>
                </a:lnTo>
                <a:lnTo>
                  <a:pt x="319159" y="89412"/>
                </a:lnTo>
                <a:lnTo>
                  <a:pt x="263592" y="85202"/>
                </a:lnTo>
                <a:lnTo>
                  <a:pt x="225070" y="79386"/>
                </a:lnTo>
                <a:lnTo>
                  <a:pt x="224053" y="80115"/>
                </a:lnTo>
                <a:lnTo>
                  <a:pt x="226899" y="81776"/>
                </a:lnTo>
                <a:lnTo>
                  <a:pt x="283284" y="91708"/>
                </a:lnTo>
                <a:lnTo>
                  <a:pt x="346547" y="94496"/>
                </a:lnTo>
                <a:lnTo>
                  <a:pt x="403535" y="95322"/>
                </a:lnTo>
                <a:lnTo>
                  <a:pt x="457619" y="95567"/>
                </a:lnTo>
                <a:lnTo>
                  <a:pt x="510843" y="95640"/>
                </a:lnTo>
                <a:lnTo>
                  <a:pt x="564987" y="95661"/>
                </a:lnTo>
                <a:lnTo>
                  <a:pt x="623971" y="95668"/>
                </a:lnTo>
                <a:lnTo>
                  <a:pt x="679169" y="95670"/>
                </a:lnTo>
                <a:lnTo>
                  <a:pt x="732723" y="96845"/>
                </a:lnTo>
                <a:lnTo>
                  <a:pt x="785789" y="102936"/>
                </a:lnTo>
                <a:lnTo>
                  <a:pt x="837537" y="106438"/>
                </a:lnTo>
                <a:lnTo>
                  <a:pt x="897714" y="117550"/>
                </a:lnTo>
                <a:lnTo>
                  <a:pt x="954848" y="131057"/>
                </a:lnTo>
                <a:lnTo>
                  <a:pt x="1010207" y="145037"/>
                </a:lnTo>
                <a:lnTo>
                  <a:pt x="1072793" y="162632"/>
                </a:lnTo>
                <a:lnTo>
                  <a:pt x="1130503" y="180249"/>
                </a:lnTo>
                <a:lnTo>
                  <a:pt x="1178995" y="199958"/>
                </a:lnTo>
                <a:lnTo>
                  <a:pt x="1183046" y="205136"/>
                </a:lnTo>
                <a:lnTo>
                  <a:pt x="1181048" y="209762"/>
                </a:lnTo>
                <a:lnTo>
                  <a:pt x="1175017" y="214021"/>
                </a:lnTo>
                <a:lnTo>
                  <a:pt x="1117044" y="213590"/>
                </a:lnTo>
                <a:lnTo>
                  <a:pt x="1061042" y="209155"/>
                </a:lnTo>
                <a:lnTo>
                  <a:pt x="1004470" y="202927"/>
                </a:lnTo>
                <a:lnTo>
                  <a:pt x="944002" y="194431"/>
                </a:lnTo>
                <a:lnTo>
                  <a:pt x="892768" y="191891"/>
                </a:lnTo>
                <a:lnTo>
                  <a:pt x="834646" y="191138"/>
                </a:lnTo>
                <a:lnTo>
                  <a:pt x="778529" y="190915"/>
                </a:lnTo>
                <a:lnTo>
                  <a:pt x="718960" y="189675"/>
                </a:lnTo>
                <a:lnTo>
                  <a:pt x="662414" y="183564"/>
                </a:lnTo>
                <a:lnTo>
                  <a:pt x="602718" y="181232"/>
                </a:lnTo>
                <a:lnTo>
                  <a:pt x="547309" y="179365"/>
                </a:lnTo>
                <a:lnTo>
                  <a:pt x="494867" y="173070"/>
                </a:lnTo>
                <a:lnTo>
                  <a:pt x="447873" y="170682"/>
                </a:lnTo>
                <a:lnTo>
                  <a:pt x="398447" y="171149"/>
                </a:lnTo>
                <a:lnTo>
                  <a:pt x="351171" y="178205"/>
                </a:lnTo>
                <a:lnTo>
                  <a:pt x="295919" y="187736"/>
                </a:lnTo>
                <a:lnTo>
                  <a:pt x="263869" y="194540"/>
                </a:lnTo>
                <a:lnTo>
                  <a:pt x="254618" y="201524"/>
                </a:lnTo>
                <a:lnTo>
                  <a:pt x="249625" y="210878"/>
                </a:lnTo>
                <a:lnTo>
                  <a:pt x="247471" y="221813"/>
                </a:lnTo>
                <a:lnTo>
                  <a:pt x="249559" y="232627"/>
                </a:lnTo>
                <a:lnTo>
                  <a:pt x="261277" y="254041"/>
                </a:lnTo>
                <a:lnTo>
                  <a:pt x="284497" y="272172"/>
                </a:lnTo>
                <a:lnTo>
                  <a:pt x="341650" y="297343"/>
                </a:lnTo>
                <a:lnTo>
                  <a:pt x="398187" y="313627"/>
                </a:lnTo>
                <a:lnTo>
                  <a:pt x="460867" y="325023"/>
                </a:lnTo>
                <a:lnTo>
                  <a:pt x="516765" y="330435"/>
                </a:lnTo>
                <a:lnTo>
                  <a:pt x="570526" y="339478"/>
                </a:lnTo>
                <a:lnTo>
                  <a:pt x="626787" y="349597"/>
                </a:lnTo>
                <a:lnTo>
                  <a:pt x="688096" y="360035"/>
                </a:lnTo>
                <a:lnTo>
                  <a:pt x="750900" y="370568"/>
                </a:lnTo>
                <a:lnTo>
                  <a:pt x="814147" y="381128"/>
                </a:lnTo>
                <a:lnTo>
                  <a:pt x="877526" y="391697"/>
                </a:lnTo>
                <a:lnTo>
                  <a:pt x="940943" y="402268"/>
                </a:lnTo>
                <a:lnTo>
                  <a:pt x="1001240" y="412840"/>
                </a:lnTo>
                <a:lnTo>
                  <a:pt x="1053172" y="420280"/>
                </a:lnTo>
                <a:lnTo>
                  <a:pt x="1112816" y="428406"/>
                </a:lnTo>
                <a:lnTo>
                  <a:pt x="1168670" y="434057"/>
                </a:lnTo>
                <a:lnTo>
                  <a:pt x="1225749" y="448555"/>
                </a:lnTo>
                <a:lnTo>
                  <a:pt x="1230662" y="454271"/>
                </a:lnTo>
                <a:lnTo>
                  <a:pt x="1231587" y="461605"/>
                </a:lnTo>
                <a:lnTo>
                  <a:pt x="1229854" y="470019"/>
                </a:lnTo>
                <a:lnTo>
                  <a:pt x="1224000" y="475628"/>
                </a:lnTo>
                <a:lnTo>
                  <a:pt x="1204966" y="481861"/>
                </a:lnTo>
                <a:lnTo>
                  <a:pt x="1150995" y="485369"/>
                </a:lnTo>
                <a:lnTo>
                  <a:pt x="1106344" y="486190"/>
                </a:lnTo>
                <a:lnTo>
                  <a:pt x="1044374" y="486652"/>
                </a:lnTo>
                <a:lnTo>
                  <a:pt x="993121" y="486789"/>
                </a:lnTo>
                <a:lnTo>
                  <a:pt x="943868" y="486830"/>
                </a:lnTo>
                <a:lnTo>
                  <a:pt x="896383" y="489974"/>
                </a:lnTo>
                <a:lnTo>
                  <a:pt x="845115" y="495213"/>
                </a:lnTo>
                <a:lnTo>
                  <a:pt x="795858" y="499898"/>
                </a:lnTo>
                <a:lnTo>
                  <a:pt x="745239" y="508726"/>
                </a:lnTo>
                <a:lnTo>
                  <a:pt x="681828" y="522233"/>
                </a:lnTo>
                <a:lnTo>
                  <a:pt x="621319" y="539728"/>
                </a:lnTo>
                <a:lnTo>
                  <a:pt x="583885" y="553419"/>
                </a:lnTo>
                <a:lnTo>
                  <a:pt x="562578" y="566946"/>
                </a:lnTo>
                <a:lnTo>
                  <a:pt x="545276" y="584706"/>
                </a:lnTo>
                <a:lnTo>
                  <a:pt x="542072" y="594375"/>
                </a:lnTo>
                <a:lnTo>
                  <a:pt x="544777" y="614517"/>
                </a:lnTo>
                <a:lnTo>
                  <a:pt x="556943" y="632083"/>
                </a:lnTo>
                <a:lnTo>
                  <a:pt x="575272" y="646547"/>
                </a:lnTo>
                <a:lnTo>
                  <a:pt x="599081" y="656891"/>
                </a:lnTo>
                <a:lnTo>
                  <a:pt x="650127" y="663706"/>
                </a:lnTo>
                <a:lnTo>
                  <a:pt x="698666" y="665726"/>
                </a:lnTo>
                <a:lnTo>
                  <a:pt x="757163" y="666408"/>
                </a:lnTo>
                <a:lnTo>
                  <a:pt x="817098" y="666543"/>
                </a:lnTo>
                <a:lnTo>
                  <a:pt x="879537" y="666570"/>
                </a:lnTo>
                <a:lnTo>
                  <a:pt x="928487" y="672187"/>
                </a:lnTo>
                <a:lnTo>
                  <a:pt x="980189" y="675678"/>
                </a:lnTo>
                <a:lnTo>
                  <a:pt x="1032708" y="682325"/>
                </a:lnTo>
                <a:lnTo>
                  <a:pt x="1094633" y="687830"/>
                </a:lnTo>
                <a:lnTo>
                  <a:pt x="1152113" y="695878"/>
                </a:lnTo>
                <a:lnTo>
                  <a:pt x="1214389" y="706415"/>
                </a:lnTo>
                <a:lnTo>
                  <a:pt x="1264089" y="719650"/>
                </a:lnTo>
                <a:lnTo>
                  <a:pt x="1294832" y="728930"/>
                </a:lnTo>
                <a:lnTo>
                  <a:pt x="1355860" y="767937"/>
                </a:lnTo>
                <a:lnTo>
                  <a:pt x="1380133" y="789672"/>
                </a:lnTo>
                <a:lnTo>
                  <a:pt x="1381747" y="796803"/>
                </a:lnTo>
                <a:lnTo>
                  <a:pt x="1379298" y="803906"/>
                </a:lnTo>
                <a:lnTo>
                  <a:pt x="1374142" y="810991"/>
                </a:lnTo>
                <a:lnTo>
                  <a:pt x="1364831" y="814539"/>
                </a:lnTo>
                <a:lnTo>
                  <a:pt x="1304552" y="814927"/>
                </a:lnTo>
                <a:lnTo>
                  <a:pt x="1251898" y="814689"/>
                </a:lnTo>
                <a:lnTo>
                  <a:pt x="1192010" y="820221"/>
                </a:lnTo>
                <a:lnTo>
                  <a:pt x="1133758" y="824185"/>
                </a:lnTo>
                <a:lnTo>
                  <a:pt x="1085258" y="824872"/>
                </a:lnTo>
                <a:lnTo>
                  <a:pt x="1023046" y="825104"/>
                </a:lnTo>
                <a:lnTo>
                  <a:pt x="971922" y="828277"/>
                </a:lnTo>
                <a:lnTo>
                  <a:pt x="922708" y="833524"/>
                </a:lnTo>
                <a:lnTo>
                  <a:pt x="875234" y="835078"/>
                </a:lnTo>
                <a:lnTo>
                  <a:pt x="823969" y="838672"/>
                </a:lnTo>
                <a:lnTo>
                  <a:pt x="774713" y="844044"/>
                </a:lnTo>
                <a:lnTo>
                  <a:pt x="715973" y="840246"/>
                </a:lnTo>
                <a:lnTo>
                  <a:pt x="660297" y="837799"/>
                </a:lnTo>
                <a:lnTo>
                  <a:pt x="597644" y="844953"/>
                </a:lnTo>
                <a:lnTo>
                  <a:pt x="545153" y="845905"/>
                </a:lnTo>
                <a:lnTo>
                  <a:pt x="496186" y="851799"/>
                </a:lnTo>
                <a:lnTo>
                  <a:pt x="487026" y="857016"/>
                </a:lnTo>
                <a:lnTo>
                  <a:pt x="482094" y="864018"/>
                </a:lnTo>
                <a:lnTo>
                  <a:pt x="479981" y="872210"/>
                </a:lnTo>
                <a:lnTo>
                  <a:pt x="483271" y="877672"/>
                </a:lnTo>
                <a:lnTo>
                  <a:pt x="490163" y="881313"/>
                </a:lnTo>
                <a:lnTo>
                  <a:pt x="546211" y="887156"/>
                </a:lnTo>
                <a:lnTo>
                  <a:pt x="601007" y="895576"/>
                </a:lnTo>
                <a:lnTo>
                  <a:pt x="655861" y="898458"/>
                </a:lnTo>
                <a:lnTo>
                  <a:pt x="711944" y="904640"/>
                </a:lnTo>
                <a:lnTo>
                  <a:pt x="759793" y="908229"/>
                </a:lnTo>
                <a:lnTo>
                  <a:pt x="820141" y="910616"/>
                </a:lnTo>
                <a:lnTo>
                  <a:pt x="877310" y="918049"/>
                </a:lnTo>
                <a:lnTo>
                  <a:pt x="933850" y="925477"/>
                </a:lnTo>
                <a:lnTo>
                  <a:pt x="996357" y="930990"/>
                </a:lnTo>
                <a:lnTo>
                  <a:pt x="1048209" y="939041"/>
                </a:lnTo>
                <a:lnTo>
                  <a:pt x="1097739" y="946592"/>
                </a:lnTo>
                <a:lnTo>
                  <a:pt x="1130710" y="961642"/>
                </a:lnTo>
                <a:lnTo>
                  <a:pt x="1133236" y="965486"/>
                </a:lnTo>
                <a:lnTo>
                  <a:pt x="1130220" y="968049"/>
                </a:lnTo>
                <a:lnTo>
                  <a:pt x="1123512" y="969757"/>
                </a:lnTo>
                <a:lnTo>
                  <a:pt x="1062101" y="964058"/>
                </a:lnTo>
                <a:lnTo>
                  <a:pt x="1005030" y="956115"/>
                </a:lnTo>
                <a:lnTo>
                  <a:pt x="942459" y="952836"/>
                </a:lnTo>
                <a:lnTo>
                  <a:pt x="884851" y="946576"/>
                </a:lnTo>
                <a:lnTo>
                  <a:pt x="828224" y="942468"/>
                </a:lnTo>
                <a:lnTo>
                  <a:pt x="771791" y="941656"/>
                </a:lnTo>
                <a:lnTo>
                  <a:pt x="723228" y="938383"/>
                </a:lnTo>
                <a:lnTo>
                  <a:pt x="664201" y="936239"/>
                </a:lnTo>
                <a:lnTo>
                  <a:pt x="605205" y="939910"/>
                </a:lnTo>
                <a:lnTo>
                  <a:pt x="553658" y="944131"/>
                </a:lnTo>
                <a:lnTo>
                  <a:pt x="511759" y="955954"/>
                </a:lnTo>
                <a:lnTo>
                  <a:pt x="499757" y="961694"/>
                </a:lnTo>
                <a:lnTo>
                  <a:pt x="491756" y="970219"/>
                </a:lnTo>
                <a:lnTo>
                  <a:pt x="482866" y="992222"/>
                </a:lnTo>
                <a:lnTo>
                  <a:pt x="484020" y="1001143"/>
                </a:lnTo>
                <a:lnTo>
                  <a:pt x="488313" y="1008266"/>
                </a:lnTo>
                <a:lnTo>
                  <a:pt x="520524" y="1033750"/>
                </a:lnTo>
                <a:lnTo>
                  <a:pt x="576529" y="1052967"/>
                </a:lnTo>
                <a:lnTo>
                  <a:pt x="630925" y="1068075"/>
                </a:lnTo>
                <a:lnTo>
                  <a:pt x="694017" y="1085912"/>
                </a:lnTo>
                <a:lnTo>
                  <a:pt x="745586" y="1103167"/>
                </a:lnTo>
                <a:lnTo>
                  <a:pt x="794560" y="1118979"/>
                </a:lnTo>
                <a:lnTo>
                  <a:pt x="820669" y="1123729"/>
                </a:lnTo>
                <a:lnTo>
                  <a:pt x="824343" y="1121707"/>
                </a:lnTo>
                <a:lnTo>
                  <a:pt x="824442" y="1118009"/>
                </a:lnTo>
                <a:lnTo>
                  <a:pt x="812022" y="1107636"/>
                </a:lnTo>
                <a:lnTo>
                  <a:pt x="789665" y="1096368"/>
                </a:lnTo>
                <a:lnTo>
                  <a:pt x="733719" y="1079563"/>
                </a:lnTo>
                <a:lnTo>
                  <a:pt x="676811" y="1064932"/>
                </a:lnTo>
                <a:lnTo>
                  <a:pt x="626301" y="1059879"/>
                </a:lnTo>
                <a:lnTo>
                  <a:pt x="585361" y="1063995"/>
                </a:lnTo>
                <a:lnTo>
                  <a:pt x="550911" y="1078266"/>
                </a:lnTo>
                <a:lnTo>
                  <a:pt x="523997" y="1102987"/>
                </a:lnTo>
                <a:lnTo>
                  <a:pt x="520838" y="1111403"/>
                </a:lnTo>
                <a:lnTo>
                  <a:pt x="521081" y="1119363"/>
                </a:lnTo>
                <a:lnTo>
                  <a:pt x="523593" y="1127018"/>
                </a:lnTo>
                <a:lnTo>
                  <a:pt x="535781" y="1141790"/>
                </a:lnTo>
                <a:lnTo>
                  <a:pt x="552945" y="1155012"/>
                </a:lnTo>
                <a:lnTo>
                  <a:pt x="598944" y="1173072"/>
                </a:lnTo>
                <a:lnTo>
                  <a:pt x="652669" y="1187951"/>
                </a:lnTo>
                <a:lnTo>
                  <a:pt x="714098" y="1193762"/>
                </a:lnTo>
                <a:lnTo>
                  <a:pt x="766566" y="1194769"/>
                </a:lnTo>
                <a:lnTo>
                  <a:pt x="826229" y="1195067"/>
                </a:lnTo>
                <a:lnTo>
                  <a:pt x="887371" y="1193980"/>
                </a:lnTo>
                <a:lnTo>
                  <a:pt x="940858" y="1186741"/>
                </a:lnTo>
                <a:lnTo>
                  <a:pt x="1001092" y="1173770"/>
                </a:lnTo>
                <a:lnTo>
                  <a:pt x="1056261" y="1163393"/>
                </a:lnTo>
                <a:lnTo>
                  <a:pt x="1109806" y="1152878"/>
                </a:lnTo>
                <a:lnTo>
                  <a:pt x="1162870" y="1139191"/>
                </a:lnTo>
                <a:lnTo>
                  <a:pt x="1215792" y="1123388"/>
                </a:lnTo>
                <a:lnTo>
                  <a:pt x="1265538" y="1108134"/>
                </a:lnTo>
                <a:lnTo>
                  <a:pt x="1324444" y="1087543"/>
                </a:lnTo>
                <a:lnTo>
                  <a:pt x="1372782" y="1075846"/>
                </a:lnTo>
                <a:lnTo>
                  <a:pt x="1433296" y="1061369"/>
                </a:lnTo>
                <a:lnTo>
                  <a:pt x="1493629" y="1047198"/>
                </a:lnTo>
                <a:lnTo>
                  <a:pt x="1544428" y="1036613"/>
                </a:lnTo>
                <a:lnTo>
                  <a:pt x="1593545" y="1029169"/>
                </a:lnTo>
                <a:lnTo>
                  <a:pt x="1640990" y="1026963"/>
                </a:lnTo>
                <a:lnTo>
                  <a:pt x="1704030" y="1026218"/>
                </a:lnTo>
                <a:lnTo>
                  <a:pt x="1741859" y="1020477"/>
                </a:lnTo>
                <a:lnTo>
                  <a:pt x="1747416" y="1015281"/>
                </a:lnTo>
                <a:lnTo>
                  <a:pt x="1748771" y="1008294"/>
                </a:lnTo>
                <a:lnTo>
                  <a:pt x="1747325" y="1000111"/>
                </a:lnTo>
                <a:lnTo>
                  <a:pt x="1739453" y="984754"/>
                </a:lnTo>
                <a:lnTo>
                  <a:pt x="1715256" y="955752"/>
                </a:lnTo>
                <a:lnTo>
                  <a:pt x="1672147" y="928574"/>
                </a:lnTo>
                <a:lnTo>
                  <a:pt x="1622212" y="907543"/>
                </a:lnTo>
                <a:lnTo>
                  <a:pt x="1567710" y="886725"/>
                </a:lnTo>
                <a:lnTo>
                  <a:pt x="1509105" y="867668"/>
                </a:lnTo>
                <a:lnTo>
                  <a:pt x="1448265" y="849858"/>
                </a:lnTo>
                <a:lnTo>
                  <a:pt x="1385425" y="835739"/>
                </a:lnTo>
                <a:lnTo>
                  <a:pt x="1324806" y="828295"/>
                </a:lnTo>
                <a:lnTo>
                  <a:pt x="1262928" y="820167"/>
                </a:lnTo>
                <a:lnTo>
                  <a:pt x="1216593" y="816242"/>
                </a:lnTo>
                <a:lnTo>
                  <a:pt x="1173481" y="815323"/>
                </a:lnTo>
                <a:lnTo>
                  <a:pt x="1127693" y="814915"/>
                </a:lnTo>
                <a:lnTo>
                  <a:pt x="1071975" y="814686"/>
                </a:lnTo>
                <a:lnTo>
                  <a:pt x="1009652" y="815792"/>
                </a:lnTo>
                <a:lnTo>
                  <a:pt x="954640" y="819830"/>
                </a:lnTo>
                <a:lnTo>
                  <a:pt x="911322" y="819274"/>
                </a:lnTo>
                <a:lnTo>
                  <a:pt x="860113" y="823416"/>
                </a:lnTo>
                <a:lnTo>
                  <a:pt x="800714" y="824816"/>
                </a:lnTo>
                <a:lnTo>
                  <a:pt x="792244" y="828455"/>
                </a:lnTo>
                <a:lnTo>
                  <a:pt x="787772" y="834405"/>
                </a:lnTo>
                <a:lnTo>
                  <a:pt x="785965" y="841896"/>
                </a:lnTo>
                <a:lnTo>
                  <a:pt x="789459" y="846890"/>
                </a:lnTo>
                <a:lnTo>
                  <a:pt x="805872" y="852439"/>
                </a:lnTo>
                <a:lnTo>
                  <a:pt x="864310" y="856001"/>
                </a:lnTo>
                <a:lnTo>
                  <a:pt x="919799" y="856618"/>
                </a:lnTo>
                <a:lnTo>
                  <a:pt x="971742" y="856801"/>
                </a:lnTo>
                <a:lnTo>
                  <a:pt x="1018845" y="856844"/>
                </a:lnTo>
                <a:lnTo>
                  <a:pt x="1075748" y="856868"/>
                </a:lnTo>
                <a:lnTo>
                  <a:pt x="1138246" y="849610"/>
                </a:lnTo>
                <a:lnTo>
                  <a:pt x="1188656" y="846110"/>
                </a:lnTo>
                <a:lnTo>
                  <a:pt x="1239617" y="839330"/>
                </a:lnTo>
                <a:lnTo>
                  <a:pt x="1299528" y="836444"/>
                </a:lnTo>
                <a:lnTo>
                  <a:pt x="1356610" y="830261"/>
                </a:lnTo>
                <a:lnTo>
                  <a:pt x="1410244" y="821060"/>
                </a:lnTo>
                <a:lnTo>
                  <a:pt x="1470775" y="810894"/>
                </a:lnTo>
                <a:lnTo>
                  <a:pt x="1527736" y="800441"/>
                </a:lnTo>
                <a:lnTo>
                  <a:pt x="1581812" y="789905"/>
                </a:lnTo>
                <a:lnTo>
                  <a:pt x="1643090" y="783086"/>
                </a:lnTo>
                <a:lnTo>
                  <a:pt x="1701328" y="768340"/>
                </a:lnTo>
                <a:lnTo>
                  <a:pt x="1702775" y="763786"/>
                </a:lnTo>
                <a:lnTo>
                  <a:pt x="1697866" y="758401"/>
                </a:lnTo>
                <a:lnTo>
                  <a:pt x="1676748" y="747327"/>
                </a:lnTo>
                <a:lnTo>
                  <a:pt x="1630663" y="734488"/>
                </a:lnTo>
                <a:lnTo>
                  <a:pt x="1572892" y="724419"/>
                </a:lnTo>
                <a:lnTo>
                  <a:pt x="1513485" y="720914"/>
                </a:lnTo>
                <a:lnTo>
                  <a:pt x="1450125" y="719729"/>
                </a:lnTo>
                <a:lnTo>
                  <a:pt x="1397230" y="719524"/>
                </a:lnTo>
                <a:lnTo>
                  <a:pt x="1352831" y="718302"/>
                </a:lnTo>
                <a:lnTo>
                  <a:pt x="1305688" y="713842"/>
                </a:lnTo>
                <a:lnTo>
                  <a:pt x="1257326" y="711078"/>
                </a:lnTo>
                <a:lnTo>
                  <a:pt x="1208422" y="709849"/>
                </a:lnTo>
                <a:lnTo>
                  <a:pt x="1159277" y="709302"/>
                </a:lnTo>
                <a:lnTo>
                  <a:pt x="1107829" y="703382"/>
                </a:lnTo>
                <a:lnTo>
                  <a:pt x="1053428" y="699801"/>
                </a:lnTo>
                <a:lnTo>
                  <a:pt x="998284" y="698740"/>
                </a:lnTo>
                <a:lnTo>
                  <a:pt x="942736" y="691116"/>
                </a:lnTo>
                <a:lnTo>
                  <a:pt x="915501" y="689230"/>
                </a:lnTo>
                <a:lnTo>
                  <a:pt x="909883" y="686377"/>
                </a:lnTo>
                <a:lnTo>
                  <a:pt x="909662" y="682126"/>
                </a:lnTo>
                <a:lnTo>
                  <a:pt x="918814" y="671138"/>
                </a:lnTo>
                <a:lnTo>
                  <a:pt x="946129" y="651743"/>
                </a:lnTo>
                <a:lnTo>
                  <a:pt x="1000523" y="627274"/>
                </a:lnTo>
                <a:lnTo>
                  <a:pt x="1056725" y="607060"/>
                </a:lnTo>
                <a:lnTo>
                  <a:pt x="1115639" y="589097"/>
                </a:lnTo>
                <a:lnTo>
                  <a:pt x="1170403" y="574959"/>
                </a:lnTo>
                <a:lnTo>
                  <a:pt x="1226468" y="560855"/>
                </a:lnTo>
                <a:lnTo>
                  <a:pt x="1282790" y="546757"/>
                </a:lnTo>
                <a:lnTo>
                  <a:pt x="1337989" y="532660"/>
                </a:lnTo>
                <a:lnTo>
                  <a:pt x="1394928" y="515040"/>
                </a:lnTo>
                <a:lnTo>
                  <a:pt x="1456694" y="497419"/>
                </a:lnTo>
                <a:lnTo>
                  <a:pt x="1511541" y="479798"/>
                </a:lnTo>
                <a:lnTo>
                  <a:pt x="1564664" y="462178"/>
                </a:lnTo>
                <a:lnTo>
                  <a:pt x="1622691" y="439641"/>
                </a:lnTo>
                <a:lnTo>
                  <a:pt x="1680619" y="415698"/>
                </a:lnTo>
                <a:lnTo>
                  <a:pt x="1737310" y="399308"/>
                </a:lnTo>
                <a:lnTo>
                  <a:pt x="1784140" y="376319"/>
                </a:lnTo>
                <a:lnTo>
                  <a:pt x="1801629" y="362933"/>
                </a:lnTo>
                <a:lnTo>
                  <a:pt x="1802533" y="357250"/>
                </a:lnTo>
                <a:lnTo>
                  <a:pt x="1798438" y="352286"/>
                </a:lnTo>
                <a:lnTo>
                  <a:pt x="1770224" y="339687"/>
                </a:lnTo>
                <a:lnTo>
                  <a:pt x="1728972" y="331647"/>
                </a:lnTo>
                <a:lnTo>
                  <a:pt x="1676418" y="329265"/>
                </a:lnTo>
                <a:lnTo>
                  <a:pt x="1613075" y="325427"/>
                </a:lnTo>
                <a:lnTo>
                  <a:pt x="1566232" y="321128"/>
                </a:lnTo>
                <a:lnTo>
                  <a:pt x="1518003" y="319218"/>
                </a:lnTo>
                <a:lnTo>
                  <a:pt x="1469158" y="318369"/>
                </a:lnTo>
                <a:lnTo>
                  <a:pt x="1423564" y="317991"/>
                </a:lnTo>
                <a:lnTo>
                  <a:pt x="1371478" y="317779"/>
                </a:lnTo>
                <a:lnTo>
                  <a:pt x="1311782" y="317707"/>
                </a:lnTo>
                <a:lnTo>
                  <a:pt x="1254743" y="312081"/>
                </a:lnTo>
                <a:lnTo>
                  <a:pt x="1195503" y="308587"/>
                </a:lnTo>
                <a:lnTo>
                  <a:pt x="1142709" y="307553"/>
                </a:lnTo>
                <a:lnTo>
                  <a:pt x="1080470" y="307246"/>
                </a:lnTo>
                <a:lnTo>
                  <a:pt x="1021176" y="307155"/>
                </a:lnTo>
                <a:lnTo>
                  <a:pt x="966408" y="307128"/>
                </a:lnTo>
                <a:lnTo>
                  <a:pt x="904897" y="305945"/>
                </a:lnTo>
                <a:lnTo>
                  <a:pt x="880280" y="301506"/>
                </a:lnTo>
                <a:lnTo>
                  <a:pt x="877005" y="297502"/>
                </a:lnTo>
                <a:lnTo>
                  <a:pt x="879520" y="292484"/>
                </a:lnTo>
                <a:lnTo>
                  <a:pt x="894845" y="281818"/>
                </a:lnTo>
                <a:lnTo>
                  <a:pt x="950776" y="261685"/>
                </a:lnTo>
                <a:lnTo>
                  <a:pt x="1005458" y="250844"/>
                </a:lnTo>
                <a:lnTo>
                  <a:pt x="1050276" y="243733"/>
                </a:lnTo>
                <a:lnTo>
                  <a:pt x="1112340" y="236258"/>
                </a:lnTo>
                <a:lnTo>
                  <a:pt x="1175407" y="233733"/>
                </a:lnTo>
                <a:lnTo>
                  <a:pt x="1225847" y="225968"/>
                </a:lnTo>
                <a:lnTo>
                  <a:pt x="1288127" y="217377"/>
                </a:lnTo>
                <a:lnTo>
                  <a:pt x="1350829" y="209546"/>
                </a:lnTo>
                <a:lnTo>
                  <a:pt x="1411904" y="203004"/>
                </a:lnTo>
                <a:lnTo>
                  <a:pt x="1471267" y="196259"/>
                </a:lnTo>
                <a:lnTo>
                  <a:pt x="1532673" y="199161"/>
                </a:lnTo>
                <a:lnTo>
                  <a:pt x="1587713" y="201907"/>
                </a:lnTo>
                <a:lnTo>
                  <a:pt x="1641742" y="208464"/>
                </a:lnTo>
                <a:lnTo>
                  <a:pt x="1692600" y="212103"/>
                </a:lnTo>
                <a:lnTo>
                  <a:pt x="1722810" y="217750"/>
                </a:lnTo>
                <a:lnTo>
                  <a:pt x="1661200" y="204188"/>
                </a:lnTo>
                <a:lnTo>
                  <a:pt x="1606608" y="195304"/>
                </a:lnTo>
                <a:lnTo>
                  <a:pt x="1556106" y="192150"/>
                </a:lnTo>
                <a:lnTo>
                  <a:pt x="1513502" y="191412"/>
                </a:lnTo>
                <a:lnTo>
                  <a:pt x="1467158" y="187951"/>
                </a:lnTo>
                <a:lnTo>
                  <a:pt x="1404234" y="182531"/>
                </a:lnTo>
                <a:lnTo>
                  <a:pt x="1346434" y="177793"/>
                </a:lnTo>
                <a:lnTo>
                  <a:pt x="1286627" y="172082"/>
                </a:lnTo>
                <a:lnTo>
                  <a:pt x="1224322" y="170152"/>
                </a:lnTo>
                <a:lnTo>
                  <a:pt x="1160943" y="161372"/>
                </a:lnTo>
                <a:lnTo>
                  <a:pt x="1106172" y="159552"/>
                </a:lnTo>
                <a:lnTo>
                  <a:pt x="1050105" y="159193"/>
                </a:lnTo>
                <a:lnTo>
                  <a:pt x="993782" y="159122"/>
                </a:lnTo>
                <a:lnTo>
                  <a:pt x="937409" y="159108"/>
                </a:lnTo>
                <a:lnTo>
                  <a:pt x="878285" y="159105"/>
                </a:lnTo>
                <a:lnTo>
                  <a:pt x="819913" y="159105"/>
                </a:lnTo>
                <a:lnTo>
                  <a:pt x="765419" y="159105"/>
                </a:lnTo>
                <a:lnTo>
                  <a:pt x="706132" y="159105"/>
                </a:lnTo>
                <a:lnTo>
                  <a:pt x="732533" y="155972"/>
                </a:lnTo>
                <a:lnTo>
                  <a:pt x="789218" y="150002"/>
                </a:lnTo>
                <a:lnTo>
                  <a:pt x="836595" y="148968"/>
                </a:lnTo>
                <a:lnTo>
                  <a:pt x="897229" y="148661"/>
                </a:lnTo>
                <a:lnTo>
                  <a:pt x="944824" y="142958"/>
                </a:lnTo>
                <a:lnTo>
                  <a:pt x="998082" y="139441"/>
                </a:lnTo>
                <a:lnTo>
                  <a:pt x="1041124" y="138618"/>
                </a:lnTo>
                <a:lnTo>
                  <a:pt x="1086489" y="138252"/>
                </a:lnTo>
                <a:lnTo>
                  <a:pt x="1130145" y="138090"/>
                </a:lnTo>
                <a:lnTo>
                  <a:pt x="1173042" y="138018"/>
                </a:lnTo>
                <a:lnTo>
                  <a:pt x="1215601" y="137986"/>
                </a:lnTo>
                <a:lnTo>
                  <a:pt x="1275663" y="139142"/>
                </a:lnTo>
                <a:lnTo>
                  <a:pt x="1332448" y="146329"/>
                </a:lnTo>
                <a:lnTo>
                  <a:pt x="1394198" y="156683"/>
                </a:lnTo>
                <a:lnTo>
                  <a:pt x="1443834" y="169895"/>
                </a:lnTo>
                <a:lnTo>
                  <a:pt x="1498278" y="183816"/>
                </a:lnTo>
                <a:lnTo>
                  <a:pt x="1558674" y="197878"/>
                </a:lnTo>
                <a:lnTo>
                  <a:pt x="1613938" y="211968"/>
                </a:lnTo>
                <a:lnTo>
                  <a:pt x="1628875" y="216666"/>
                </a:lnTo>
                <a:lnTo>
                  <a:pt x="1574596" y="204093"/>
                </a:lnTo>
                <a:lnTo>
                  <a:pt x="1525998" y="195276"/>
                </a:lnTo>
                <a:lnTo>
                  <a:pt x="1467482" y="190967"/>
                </a:lnTo>
                <a:lnTo>
                  <a:pt x="1405505" y="183947"/>
                </a:lnTo>
                <a:lnTo>
                  <a:pt x="1344852" y="181345"/>
                </a:lnTo>
                <a:lnTo>
                  <a:pt x="1284204" y="177333"/>
                </a:lnTo>
                <a:lnTo>
                  <a:pt x="1236471" y="171945"/>
                </a:lnTo>
                <a:lnTo>
                  <a:pt x="1179647" y="167217"/>
                </a:lnTo>
                <a:lnTo>
                  <a:pt x="1123654" y="161508"/>
                </a:lnTo>
                <a:lnTo>
                  <a:pt x="1064382" y="159817"/>
                </a:lnTo>
                <a:lnTo>
                  <a:pt x="1002259" y="159245"/>
                </a:lnTo>
                <a:lnTo>
                  <a:pt x="944739" y="159132"/>
                </a:lnTo>
                <a:lnTo>
                  <a:pt x="888130" y="159110"/>
                </a:lnTo>
                <a:lnTo>
                  <a:pt x="831700" y="159106"/>
                </a:lnTo>
                <a:lnTo>
                  <a:pt x="769576" y="150737"/>
                </a:lnTo>
                <a:lnTo>
                  <a:pt x="714958" y="148968"/>
                </a:lnTo>
                <a:lnTo>
                  <a:pt x="661750" y="148661"/>
                </a:lnTo>
                <a:lnTo>
                  <a:pt x="612571" y="142958"/>
                </a:lnTo>
                <a:lnTo>
                  <a:pt x="557016" y="139441"/>
                </a:lnTo>
                <a:lnTo>
                  <a:pt x="501529" y="132786"/>
                </a:lnTo>
                <a:lnTo>
                  <a:pt x="438600" y="128454"/>
                </a:lnTo>
                <a:lnTo>
                  <a:pt x="380922" y="127598"/>
                </a:lnTo>
                <a:lnTo>
                  <a:pt x="366719" y="127528"/>
                </a:lnTo>
                <a:lnTo>
                  <a:pt x="359600" y="125132"/>
                </a:lnTo>
                <a:lnTo>
                  <a:pt x="357204" y="121185"/>
                </a:lnTo>
                <a:lnTo>
                  <a:pt x="357955" y="116205"/>
                </a:lnTo>
                <a:lnTo>
                  <a:pt x="363155" y="111709"/>
                </a:lnTo>
                <a:lnTo>
                  <a:pt x="395273" y="99770"/>
                </a:lnTo>
                <a:lnTo>
                  <a:pt x="447209" y="89968"/>
                </a:lnTo>
                <a:lnTo>
                  <a:pt x="500319" y="85367"/>
                </a:lnTo>
                <a:lnTo>
                  <a:pt x="554429" y="78260"/>
                </a:lnTo>
                <a:lnTo>
                  <a:pt x="614578" y="75633"/>
                </a:lnTo>
                <a:lnTo>
                  <a:pt x="674689" y="76029"/>
                </a:lnTo>
                <a:lnTo>
                  <a:pt x="725652" y="83064"/>
                </a:lnTo>
                <a:lnTo>
                  <a:pt x="784347" y="91413"/>
                </a:lnTo>
                <a:lnTo>
                  <a:pt x="846377" y="95584"/>
                </a:lnTo>
                <a:lnTo>
                  <a:pt x="909395" y="103737"/>
                </a:lnTo>
                <a:lnTo>
                  <a:pt x="972705" y="113593"/>
                </a:lnTo>
                <a:lnTo>
                  <a:pt x="1033753" y="122778"/>
                </a:lnTo>
                <a:lnTo>
                  <a:pt x="1082645" y="127197"/>
                </a:lnTo>
                <a:lnTo>
                  <a:pt x="1141261" y="135486"/>
                </a:lnTo>
                <a:lnTo>
                  <a:pt x="1161536" y="135686"/>
                </a:lnTo>
                <a:lnTo>
                  <a:pt x="1162009" y="134094"/>
                </a:lnTo>
                <a:lnTo>
                  <a:pt x="1158800" y="131859"/>
                </a:lnTo>
                <a:lnTo>
                  <a:pt x="1095725" y="116476"/>
                </a:lnTo>
                <a:lnTo>
                  <a:pt x="1042402" y="109275"/>
                </a:lnTo>
                <a:lnTo>
                  <a:pt x="991362" y="104009"/>
                </a:lnTo>
                <a:lnTo>
                  <a:pt x="944522" y="98141"/>
                </a:lnTo>
                <a:lnTo>
                  <a:pt x="886005" y="93270"/>
                </a:lnTo>
                <a:lnTo>
                  <a:pt x="830293" y="87519"/>
                </a:lnTo>
                <a:lnTo>
                  <a:pt x="777761" y="85816"/>
                </a:lnTo>
                <a:lnTo>
                  <a:pt x="723823" y="85311"/>
                </a:lnTo>
                <a:lnTo>
                  <a:pt x="663501" y="85141"/>
                </a:lnTo>
                <a:lnTo>
                  <a:pt x="603692" y="85111"/>
                </a:lnTo>
                <a:lnTo>
                  <a:pt x="542402" y="77835"/>
                </a:lnTo>
                <a:lnTo>
                  <a:pt x="480000" y="75180"/>
                </a:lnTo>
                <a:lnTo>
                  <a:pt x="421018" y="74720"/>
                </a:lnTo>
                <a:lnTo>
                  <a:pt x="368301" y="77716"/>
                </a:lnTo>
                <a:lnTo>
                  <a:pt x="339895" y="80643"/>
                </a:lnTo>
                <a:lnTo>
                  <a:pt x="276933" y="76082"/>
                </a:lnTo>
                <a:lnTo>
                  <a:pt x="218900" y="74833"/>
                </a:lnTo>
                <a:lnTo>
                  <a:pt x="170412" y="73412"/>
                </a:lnTo>
                <a:lnTo>
                  <a:pt x="169994" y="71434"/>
                </a:lnTo>
                <a:lnTo>
                  <a:pt x="173239" y="68941"/>
                </a:lnTo>
                <a:lnTo>
                  <a:pt x="189375" y="69303"/>
                </a:lnTo>
                <a:lnTo>
                  <a:pt x="243633" y="79107"/>
                </a:lnTo>
                <a:lnTo>
                  <a:pt x="298946" y="83915"/>
                </a:lnTo>
                <a:lnTo>
                  <a:pt x="327742" y="850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2270125"/>
            <a:ext cx="29591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70125"/>
            <a:ext cx="29718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70125"/>
            <a:ext cx="29591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42875"/>
            <a:ext cx="9275572" cy="2427098"/>
            <a:chOff x="0" y="142875"/>
            <a:chExt cx="9275572" cy="2427098"/>
          </a:xfrm>
        </p:grpSpPr>
        <p:sp>
          <p:nvSpPr>
            <p:cNvPr id="5" name="Freeform 4"/>
            <p:cNvSpPr/>
            <p:nvPr/>
          </p:nvSpPr>
          <p:spPr>
            <a:xfrm>
              <a:off x="0" y="142875"/>
              <a:ext cx="9148573" cy="2427098"/>
            </a:xfrm>
            <a:custGeom>
              <a:avLst/>
              <a:gdLst/>
              <a:ahLst/>
              <a:cxnLst/>
              <a:rect l="0" t="0" r="0" b="0"/>
              <a:pathLst>
                <a:path w="9148573" h="2427098">
                  <a:moveTo>
                    <a:pt x="0" y="0"/>
                  </a:moveTo>
                  <a:lnTo>
                    <a:pt x="9148572" y="0"/>
                  </a:lnTo>
                  <a:lnTo>
                    <a:pt x="9148572" y="2427097"/>
                  </a:lnTo>
                  <a:lnTo>
                    <a:pt x="0" y="242709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42875"/>
              <a:ext cx="9275572" cy="141577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Colour in the buckets </a:t>
              </a:r>
            </a:p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to full.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71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3888359"/>
            <a:ext cx="2322576" cy="2670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6451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Calibri - 20"/>
              </a:rPr>
              <a:t>Colour the containers to show full, half full and empty.</a:t>
            </a:r>
            <a:endParaRPr lang="en-GB" sz="120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80" y="4053459"/>
            <a:ext cx="2221611" cy="2555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0" y="2034159"/>
            <a:ext cx="2239391" cy="2575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8854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Comic Sans MS - 39</vt:lpstr>
      <vt:lpstr>Calibri - 72</vt:lpstr>
      <vt:lpstr>Calibri</vt:lpstr>
      <vt:lpstr>Calibri - 177</vt:lpstr>
      <vt:lpstr>Calibri Light</vt:lpstr>
      <vt:lpstr>Comic Sans MS - 28</vt:lpstr>
      <vt:lpstr>Calibri - 23</vt:lpstr>
      <vt:lpstr>Calibri - 20</vt:lpstr>
      <vt:lpstr>Times New Roman - 18</vt:lpstr>
      <vt:lpstr>Arial</vt:lpstr>
      <vt:lpstr>Comic Sans MS - 35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1</cp:revision>
  <dcterms:created xsi:type="dcterms:W3CDTF">2020-03-20T09:12:20Z</dcterms:created>
  <dcterms:modified xsi:type="dcterms:W3CDTF">2020-03-20T09:12:24Z</dcterms:modified>
</cp:coreProperties>
</file>