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160000" cy="78105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78247"/>
            <a:ext cx="7620000" cy="2719211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102321"/>
            <a:ext cx="7620000" cy="1885729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E870-1222-4765-9CB6-C37796FA1B2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FC3-206A-4E23-8F06-C429C8E84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E870-1222-4765-9CB6-C37796FA1B2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FC3-206A-4E23-8F06-C429C8E84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7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15837"/>
            <a:ext cx="2190750" cy="6619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15837"/>
            <a:ext cx="6445250" cy="6619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E870-1222-4765-9CB6-C37796FA1B2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FC3-206A-4E23-8F06-C429C8E84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3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E870-1222-4765-9CB6-C37796FA1B2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FC3-206A-4E23-8F06-C429C8E84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3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947204"/>
            <a:ext cx="8763000" cy="3248950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226890"/>
            <a:ext cx="8763000" cy="170854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E870-1222-4765-9CB6-C37796FA1B2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FC3-206A-4E23-8F06-C429C8E84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40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79184"/>
            <a:ext cx="4318000" cy="495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79184"/>
            <a:ext cx="4318000" cy="495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E870-1222-4765-9CB6-C37796FA1B2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FC3-206A-4E23-8F06-C429C8E84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9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15839"/>
            <a:ext cx="8763000" cy="15096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914658"/>
            <a:ext cx="4298156" cy="93834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853002"/>
            <a:ext cx="4298156" cy="41963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914658"/>
            <a:ext cx="4319323" cy="93834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853002"/>
            <a:ext cx="4319323" cy="41963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E870-1222-4765-9CB6-C37796FA1B2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FC3-206A-4E23-8F06-C429C8E84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26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E870-1222-4765-9CB6-C37796FA1B2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FC3-206A-4E23-8F06-C429C8E84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6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E870-1222-4765-9CB6-C37796FA1B2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FC3-206A-4E23-8F06-C429C8E84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1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20700"/>
            <a:ext cx="3276864" cy="182245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124569"/>
            <a:ext cx="5143500" cy="555051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343150"/>
            <a:ext cx="3276864" cy="434097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E870-1222-4765-9CB6-C37796FA1B2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FC3-206A-4E23-8F06-C429C8E84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20700"/>
            <a:ext cx="3276864" cy="182245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124569"/>
            <a:ext cx="5143500" cy="5550517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343150"/>
            <a:ext cx="3276864" cy="434097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E870-1222-4765-9CB6-C37796FA1B2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FC3-206A-4E23-8F06-C429C8E84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40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15839"/>
            <a:ext cx="8763000" cy="150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79184"/>
            <a:ext cx="8763000" cy="4955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239178"/>
            <a:ext cx="2286000" cy="415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2E870-1222-4765-9CB6-C37796FA1B2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239178"/>
            <a:ext cx="3429000" cy="415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239178"/>
            <a:ext cx="2286000" cy="415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EFC3-206A-4E23-8F06-C429C8E84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96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1485900"/>
            <a:ext cx="9474200" cy="17235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600" b="1" smtClean="0">
                <a:solidFill>
                  <a:srgbClr val="C00000"/>
                </a:solidFill>
                <a:latin typeface="Calibri - 177"/>
              </a:rPr>
              <a:t>Capacity.</a:t>
            </a:r>
            <a:endParaRPr lang="en-GB" sz="10600" b="1">
              <a:solidFill>
                <a:srgbClr val="C00000"/>
              </a:solidFill>
              <a:latin typeface="Calibri - 177"/>
            </a:endParaRPr>
          </a:p>
        </p:txBody>
      </p:sp>
    </p:spTree>
    <p:extLst>
      <p:ext uri="{BB962C8B-B14F-4D97-AF65-F5344CB8AC3E}">
        <p14:creationId xmlns:p14="http://schemas.microsoft.com/office/powerpoint/2010/main" val="149486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96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1601724"/>
            <a:ext cx="2247900" cy="2832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Group 4"/>
          <p:cNvGrpSpPr/>
          <p:nvPr/>
        </p:nvGrpSpPr>
        <p:grpSpPr>
          <a:xfrm>
            <a:off x="0" y="4656201"/>
            <a:ext cx="2860294" cy="1203453"/>
            <a:chOff x="0" y="4656201"/>
            <a:chExt cx="2860294" cy="1203453"/>
          </a:xfrm>
        </p:grpSpPr>
        <p:sp>
          <p:nvSpPr>
            <p:cNvPr id="3" name="Freeform 2"/>
            <p:cNvSpPr/>
            <p:nvPr/>
          </p:nvSpPr>
          <p:spPr>
            <a:xfrm>
              <a:off x="26924" y="4656201"/>
              <a:ext cx="2733295" cy="1203453"/>
            </a:xfrm>
            <a:custGeom>
              <a:avLst/>
              <a:gdLst/>
              <a:ahLst/>
              <a:cxnLst/>
              <a:rect l="0" t="0" r="0" b="0"/>
              <a:pathLst>
                <a:path w="2733295" h="1203453">
                  <a:moveTo>
                    <a:pt x="0" y="0"/>
                  </a:moveTo>
                  <a:lnTo>
                    <a:pt x="2733294" y="0"/>
                  </a:lnTo>
                  <a:lnTo>
                    <a:pt x="2733294" y="1203452"/>
                  </a:lnTo>
                  <a:lnTo>
                    <a:pt x="0" y="120345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4656201"/>
              <a:ext cx="2860294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EMPTY</a:t>
              </a:r>
              <a:endParaRPr lang="en-GB" sz="4300" b="1">
                <a:solidFill>
                  <a:srgbClr val="000000"/>
                </a:solidFill>
                <a:latin typeface="Calibri - 72"/>
              </a:endParaRPr>
            </a:p>
          </p:txBody>
        </p:sp>
      </p:grpSp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11" y="135763"/>
            <a:ext cx="3022600" cy="3238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Group 8"/>
          <p:cNvGrpSpPr/>
          <p:nvPr/>
        </p:nvGrpSpPr>
        <p:grpSpPr>
          <a:xfrm>
            <a:off x="2801874" y="3424301"/>
            <a:ext cx="4270375" cy="1298195"/>
            <a:chOff x="2801874" y="3424301"/>
            <a:chExt cx="4270375" cy="1298195"/>
          </a:xfrm>
        </p:grpSpPr>
        <p:sp>
          <p:nvSpPr>
            <p:cNvPr id="7" name="Freeform 6"/>
            <p:cNvSpPr/>
            <p:nvPr/>
          </p:nvSpPr>
          <p:spPr>
            <a:xfrm>
              <a:off x="2865374" y="3424301"/>
              <a:ext cx="4143376" cy="1298195"/>
            </a:xfrm>
            <a:custGeom>
              <a:avLst/>
              <a:gdLst/>
              <a:ahLst/>
              <a:cxnLst/>
              <a:rect l="0" t="0" r="0" b="0"/>
              <a:pathLst>
                <a:path w="4143376" h="1298195">
                  <a:moveTo>
                    <a:pt x="0" y="0"/>
                  </a:moveTo>
                  <a:lnTo>
                    <a:pt x="4143375" y="0"/>
                  </a:lnTo>
                  <a:lnTo>
                    <a:pt x="4143375" y="1298194"/>
                  </a:lnTo>
                  <a:lnTo>
                    <a:pt x="0" y="129819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01874" y="3424301"/>
              <a:ext cx="4270375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HALF FULL</a:t>
              </a:r>
              <a:endParaRPr lang="en-GB" sz="4300" b="1">
                <a:solidFill>
                  <a:srgbClr val="000000"/>
                </a:solidFill>
                <a:latin typeface="Calibri - 7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35875" y="4714875"/>
            <a:ext cx="1999361" cy="1153161"/>
            <a:chOff x="7635875" y="4714875"/>
            <a:chExt cx="1999361" cy="1153161"/>
          </a:xfrm>
        </p:grpSpPr>
        <p:sp>
          <p:nvSpPr>
            <p:cNvPr id="10" name="Freeform 9"/>
            <p:cNvSpPr/>
            <p:nvPr/>
          </p:nvSpPr>
          <p:spPr>
            <a:xfrm>
              <a:off x="7699375" y="4714875"/>
              <a:ext cx="1872362" cy="1153161"/>
            </a:xfrm>
            <a:custGeom>
              <a:avLst/>
              <a:gdLst/>
              <a:ahLst/>
              <a:cxnLst/>
              <a:rect l="0" t="0" r="0" b="0"/>
              <a:pathLst>
                <a:path w="1872362" h="1153161">
                  <a:moveTo>
                    <a:pt x="0" y="0"/>
                  </a:moveTo>
                  <a:lnTo>
                    <a:pt x="1872361" y="0"/>
                  </a:lnTo>
                  <a:lnTo>
                    <a:pt x="1872361" y="1153160"/>
                  </a:lnTo>
                  <a:lnTo>
                    <a:pt x="0" y="115316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35875" y="4714875"/>
              <a:ext cx="1999361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FULL</a:t>
              </a:r>
              <a:endParaRPr lang="en-GB" sz="4300" b="1">
                <a:solidFill>
                  <a:srgbClr val="000000"/>
                </a:solidFill>
                <a:latin typeface="Calibri - 72"/>
              </a:endParaRPr>
            </a:p>
          </p:txBody>
        </p:sp>
      </p:grpSp>
      <p:pic>
        <p:nvPicPr>
          <p:cNvPr id="13" name="Picture 1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247900"/>
            <a:ext cx="2430526" cy="2011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0608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77800"/>
            <a:ext cx="10068687" cy="56503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3572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413000"/>
            <a:ext cx="2959100" cy="317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24" y="2588387"/>
            <a:ext cx="2895600" cy="309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/>
          <p:cNvGrpSpPr/>
          <p:nvPr/>
        </p:nvGrpSpPr>
        <p:grpSpPr>
          <a:xfrm>
            <a:off x="579374" y="0"/>
            <a:ext cx="9081262" cy="1842009"/>
            <a:chOff x="579374" y="0"/>
            <a:chExt cx="9081262" cy="1842009"/>
          </a:xfrm>
        </p:grpSpPr>
        <p:sp>
          <p:nvSpPr>
            <p:cNvPr id="4" name="Freeform 3"/>
            <p:cNvSpPr/>
            <p:nvPr/>
          </p:nvSpPr>
          <p:spPr>
            <a:xfrm>
              <a:off x="642874" y="0"/>
              <a:ext cx="8954263" cy="1842009"/>
            </a:xfrm>
            <a:custGeom>
              <a:avLst/>
              <a:gdLst/>
              <a:ahLst/>
              <a:cxnLst/>
              <a:rect l="0" t="0" r="0" b="0"/>
              <a:pathLst>
                <a:path w="8954263" h="1842009">
                  <a:moveTo>
                    <a:pt x="0" y="0"/>
                  </a:moveTo>
                  <a:lnTo>
                    <a:pt x="8954262" y="0"/>
                  </a:lnTo>
                  <a:lnTo>
                    <a:pt x="8954262" y="1842008"/>
                  </a:lnTo>
                  <a:lnTo>
                    <a:pt x="0" y="1842008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9374" y="0"/>
              <a:ext cx="9081262" cy="126188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3800" b="1" smtClean="0">
                  <a:solidFill>
                    <a:srgbClr val="000000"/>
                  </a:solidFill>
                  <a:latin typeface="Arial - 64"/>
                </a:rPr>
                <a:t>Which bucket is full, </a:t>
              </a:r>
            </a:p>
            <a:p>
              <a:r>
                <a:rPr lang="en-GB" sz="3800" b="1" smtClean="0">
                  <a:solidFill>
                    <a:srgbClr val="000000"/>
                  </a:solidFill>
                  <a:latin typeface="Arial - 64"/>
                </a:rPr>
                <a:t>half full and empty?</a:t>
              </a:r>
              <a:endParaRPr lang="en-GB" sz="3800" b="1">
                <a:solidFill>
                  <a:srgbClr val="000000"/>
                </a:solidFill>
                <a:latin typeface="Arial - 64"/>
              </a:endParaRPr>
            </a:p>
          </p:txBody>
        </p:sp>
      </p:grpSp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51" y="2505075"/>
            <a:ext cx="2959100" cy="317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3788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9374" y="0"/>
            <a:ext cx="8877427" cy="1791971"/>
            <a:chOff x="579374" y="0"/>
            <a:chExt cx="8877427" cy="1791971"/>
          </a:xfrm>
        </p:grpSpPr>
        <p:sp>
          <p:nvSpPr>
            <p:cNvPr id="2" name="Freeform 1"/>
            <p:cNvSpPr/>
            <p:nvPr/>
          </p:nvSpPr>
          <p:spPr>
            <a:xfrm>
              <a:off x="642874" y="0"/>
              <a:ext cx="8750428" cy="1791971"/>
            </a:xfrm>
            <a:custGeom>
              <a:avLst/>
              <a:gdLst/>
              <a:ahLst/>
              <a:cxnLst/>
              <a:rect l="0" t="0" r="0" b="0"/>
              <a:pathLst>
                <a:path w="8750428" h="1791971">
                  <a:moveTo>
                    <a:pt x="0" y="0"/>
                  </a:moveTo>
                  <a:lnTo>
                    <a:pt x="8750427" y="0"/>
                  </a:lnTo>
                  <a:lnTo>
                    <a:pt x="8750427" y="1791970"/>
                  </a:lnTo>
                  <a:lnTo>
                    <a:pt x="0" y="179197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9374" y="0"/>
              <a:ext cx="8877427" cy="126188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3800" b="1" smtClean="0">
                  <a:solidFill>
                    <a:srgbClr val="000000"/>
                  </a:solidFill>
                  <a:latin typeface="Arial - 64"/>
                </a:rPr>
                <a:t>Which bottle is full, </a:t>
              </a:r>
            </a:p>
            <a:p>
              <a:r>
                <a:rPr lang="en-GB" sz="3800" b="1" smtClean="0">
                  <a:solidFill>
                    <a:srgbClr val="000000"/>
                  </a:solidFill>
                  <a:latin typeface="Arial - 64"/>
                </a:rPr>
                <a:t>half full and empty?</a:t>
              </a:r>
              <a:endParaRPr lang="en-GB" sz="3800" b="1">
                <a:solidFill>
                  <a:srgbClr val="000000"/>
                </a:solidFill>
                <a:latin typeface="Arial - 64"/>
              </a:endParaRPr>
            </a:p>
          </p:txBody>
        </p:sp>
      </p:grp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" y="2543175"/>
            <a:ext cx="2743200" cy="3822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16" y="2628900"/>
            <a:ext cx="2654300" cy="369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30" y="2553462"/>
            <a:ext cx="2641600" cy="3670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4641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9374" y="0"/>
            <a:ext cx="8958961" cy="1812037"/>
            <a:chOff x="579374" y="0"/>
            <a:chExt cx="8958961" cy="1812037"/>
          </a:xfrm>
        </p:grpSpPr>
        <p:sp>
          <p:nvSpPr>
            <p:cNvPr id="2" name="Freeform 1"/>
            <p:cNvSpPr/>
            <p:nvPr/>
          </p:nvSpPr>
          <p:spPr>
            <a:xfrm>
              <a:off x="642874" y="0"/>
              <a:ext cx="8831962" cy="1812037"/>
            </a:xfrm>
            <a:custGeom>
              <a:avLst/>
              <a:gdLst/>
              <a:ahLst/>
              <a:cxnLst/>
              <a:rect l="0" t="0" r="0" b="0"/>
              <a:pathLst>
                <a:path w="8831962" h="1812037">
                  <a:moveTo>
                    <a:pt x="0" y="0"/>
                  </a:moveTo>
                  <a:lnTo>
                    <a:pt x="8831961" y="0"/>
                  </a:lnTo>
                  <a:lnTo>
                    <a:pt x="8831961" y="1812036"/>
                  </a:lnTo>
                  <a:lnTo>
                    <a:pt x="0" y="181203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9374" y="0"/>
              <a:ext cx="8958961" cy="126188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3800" b="1" smtClean="0">
                  <a:solidFill>
                    <a:srgbClr val="000000"/>
                  </a:solidFill>
                  <a:latin typeface="Arial - 64"/>
                </a:rPr>
                <a:t>Which vase is full, </a:t>
              </a:r>
            </a:p>
            <a:p>
              <a:r>
                <a:rPr lang="en-GB" sz="3800" b="1" smtClean="0">
                  <a:solidFill>
                    <a:srgbClr val="000000"/>
                  </a:solidFill>
                  <a:latin typeface="Arial - 64"/>
                </a:rPr>
                <a:t>half full and empty?</a:t>
              </a:r>
              <a:endParaRPr lang="en-GB" sz="3800" b="1">
                <a:solidFill>
                  <a:srgbClr val="000000"/>
                </a:solidFill>
                <a:latin typeface="Arial - 64"/>
              </a:endParaRPr>
            </a:p>
          </p:txBody>
        </p:sp>
      </p:grp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44" y="2443734"/>
            <a:ext cx="2489200" cy="4000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83" y="2515362"/>
            <a:ext cx="2374900" cy="381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1" y="2465705"/>
            <a:ext cx="2527300" cy="406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7130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85748" y="5507732"/>
            <a:ext cx="9786997" cy="1057153"/>
            <a:chOff x="-285748" y="5507732"/>
            <a:chExt cx="9786997" cy="1057153"/>
          </a:xfrm>
        </p:grpSpPr>
        <p:sp>
          <p:nvSpPr>
            <p:cNvPr id="2" name="Freeform 1"/>
            <p:cNvSpPr/>
            <p:nvPr/>
          </p:nvSpPr>
          <p:spPr>
            <a:xfrm>
              <a:off x="-285748" y="5507732"/>
              <a:ext cx="2000252" cy="12956"/>
            </a:xfrm>
            <a:custGeom>
              <a:avLst/>
              <a:gdLst/>
              <a:ahLst/>
              <a:cxnLst/>
              <a:rect l="0" t="0" r="0" b="0"/>
              <a:pathLst>
                <a:path w="2000252" h="12956">
                  <a:moveTo>
                    <a:pt x="1012952" y="0"/>
                  </a:moveTo>
                  <a:lnTo>
                    <a:pt x="1000125" y="0"/>
                  </a:lnTo>
                  <a:lnTo>
                    <a:pt x="2000251" y="0"/>
                  </a:lnTo>
                  <a:lnTo>
                    <a:pt x="2000251" y="12955"/>
                  </a:lnTo>
                  <a:lnTo>
                    <a:pt x="1000125" y="12955"/>
                  </a:lnTo>
                  <a:lnTo>
                    <a:pt x="1000125" y="0"/>
                  </a:lnTo>
                  <a:lnTo>
                    <a:pt x="1000125" y="12955"/>
                  </a:lnTo>
                  <a:lnTo>
                    <a:pt x="0" y="12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EBB"/>
            </a:solidFill>
            <a:ln w="12700" cap="flat" cmpd="sng" algn="ctr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>
              <a:off x="714375" y="6463792"/>
              <a:ext cx="7858126" cy="101093"/>
            </a:xfrm>
            <a:custGeom>
              <a:avLst/>
              <a:gdLst/>
              <a:ahLst/>
              <a:cxnLst/>
              <a:rect l="0" t="0" r="0" b="0"/>
              <a:pathLst>
                <a:path w="7858126" h="101093">
                  <a:moveTo>
                    <a:pt x="3941572" y="50165"/>
                  </a:moveTo>
                  <a:lnTo>
                    <a:pt x="3929380" y="50165"/>
                  </a:lnTo>
                  <a:lnTo>
                    <a:pt x="7845933" y="50165"/>
                  </a:lnTo>
                  <a:lnTo>
                    <a:pt x="7845933" y="63119"/>
                  </a:lnTo>
                  <a:lnTo>
                    <a:pt x="3929380" y="63119"/>
                  </a:lnTo>
                  <a:lnTo>
                    <a:pt x="3929380" y="50165"/>
                  </a:lnTo>
                  <a:lnTo>
                    <a:pt x="3929380" y="63119"/>
                  </a:lnTo>
                  <a:lnTo>
                    <a:pt x="0" y="63119"/>
                  </a:lnTo>
                  <a:lnTo>
                    <a:pt x="0" y="50165"/>
                  </a:lnTo>
                  <a:lnTo>
                    <a:pt x="7858125" y="50165"/>
                  </a:lnTo>
                  <a:lnTo>
                    <a:pt x="7769987" y="101092"/>
                  </a:lnTo>
                  <a:lnTo>
                    <a:pt x="7845933" y="50165"/>
                  </a:lnTo>
                  <a:lnTo>
                    <a:pt x="7845933" y="63119"/>
                  </a:lnTo>
                  <a:lnTo>
                    <a:pt x="7769987" y="12192"/>
                  </a:lnTo>
                  <a:lnTo>
                    <a:pt x="7769987" y="0"/>
                  </a:lnTo>
                  <a:lnTo>
                    <a:pt x="7769987" y="12192"/>
                  </a:lnTo>
                  <a:close/>
                </a:path>
              </a:pathLst>
            </a:custGeom>
            <a:solidFill>
              <a:srgbClr val="4A7EBB"/>
            </a:solidFill>
            <a:ln w="12700" cap="flat" cmpd="sng" algn="ctr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7643873" y="5579108"/>
              <a:ext cx="1857376" cy="12953"/>
            </a:xfrm>
            <a:custGeom>
              <a:avLst/>
              <a:gdLst/>
              <a:ahLst/>
              <a:cxnLst/>
              <a:rect l="0" t="0" r="0" b="0"/>
              <a:pathLst>
                <a:path w="1857376" h="12953">
                  <a:moveTo>
                    <a:pt x="0" y="12952"/>
                  </a:moveTo>
                  <a:lnTo>
                    <a:pt x="0" y="0"/>
                  </a:lnTo>
                  <a:lnTo>
                    <a:pt x="929005" y="0"/>
                  </a:lnTo>
                  <a:lnTo>
                    <a:pt x="929005" y="12952"/>
                  </a:lnTo>
                  <a:lnTo>
                    <a:pt x="1857375" y="12952"/>
                  </a:lnTo>
                  <a:close/>
                </a:path>
              </a:pathLst>
            </a:custGeom>
            <a:solidFill>
              <a:srgbClr val="4A7EBB"/>
            </a:solidFill>
            <a:ln w="12700" cap="flat" cmpd="sng" algn="ctr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-190500"/>
            <a:ext cx="10473182" cy="2032890"/>
            <a:chOff x="0" y="-190500"/>
            <a:chExt cx="10473182" cy="2032890"/>
          </a:xfrm>
        </p:grpSpPr>
        <p:sp>
          <p:nvSpPr>
            <p:cNvPr id="6" name="Freeform 5"/>
            <p:cNvSpPr/>
            <p:nvPr/>
          </p:nvSpPr>
          <p:spPr>
            <a:xfrm>
              <a:off x="50800" y="-190500"/>
              <a:ext cx="10346183" cy="2032890"/>
            </a:xfrm>
            <a:custGeom>
              <a:avLst/>
              <a:gdLst/>
              <a:ahLst/>
              <a:cxnLst/>
              <a:rect l="0" t="0" r="0" b="0"/>
              <a:pathLst>
                <a:path w="10346183" h="2032890">
                  <a:moveTo>
                    <a:pt x="0" y="0"/>
                  </a:moveTo>
                  <a:lnTo>
                    <a:pt x="10346182" y="0"/>
                  </a:lnTo>
                  <a:lnTo>
                    <a:pt x="10346182" y="2032889"/>
                  </a:lnTo>
                  <a:lnTo>
                    <a:pt x="0" y="2032889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0"/>
              <a:ext cx="10473182" cy="141577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Put the full containers </a:t>
              </a:r>
            </a:p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in the box.</a:t>
              </a:r>
              <a:endParaRPr lang="en-GB" sz="4300" b="1">
                <a:solidFill>
                  <a:srgbClr val="000000"/>
                </a:solidFill>
                <a:latin typeface="Calibri - 72"/>
              </a:endParaRPr>
            </a:p>
          </p:txBody>
        </p:sp>
      </p:grpSp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364613"/>
            <a:ext cx="1155700" cy="1244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97" y="4849495"/>
            <a:ext cx="1143000" cy="1206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6327013"/>
            <a:ext cx="11557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05" y="4455287"/>
            <a:ext cx="1257300" cy="173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89" y="1369822"/>
            <a:ext cx="1219200" cy="1676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4" y="988187"/>
            <a:ext cx="1206500" cy="1663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884" y="2198624"/>
            <a:ext cx="1003300" cy="1600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21" y="2386838"/>
            <a:ext cx="952500" cy="152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48" y="1395857"/>
            <a:ext cx="1016000" cy="1625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196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" y="152400"/>
            <a:ext cx="10464800" cy="2324101"/>
            <a:chOff x="38100" y="152400"/>
            <a:chExt cx="10464800" cy="2324101"/>
          </a:xfrm>
        </p:grpSpPr>
        <p:sp>
          <p:nvSpPr>
            <p:cNvPr id="2" name="Freeform 1"/>
            <p:cNvSpPr/>
            <p:nvPr/>
          </p:nvSpPr>
          <p:spPr>
            <a:xfrm>
              <a:off x="101600" y="152400"/>
              <a:ext cx="10337801" cy="2324101"/>
            </a:xfrm>
            <a:custGeom>
              <a:avLst/>
              <a:gdLst/>
              <a:ahLst/>
              <a:cxnLst/>
              <a:rect l="0" t="0" r="0" b="0"/>
              <a:pathLst>
                <a:path w="10337801" h="2324101">
                  <a:moveTo>
                    <a:pt x="0" y="0"/>
                  </a:moveTo>
                  <a:lnTo>
                    <a:pt x="10337800" y="0"/>
                  </a:lnTo>
                  <a:lnTo>
                    <a:pt x="10337800" y="2324100"/>
                  </a:lnTo>
                  <a:lnTo>
                    <a:pt x="0" y="23241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" y="152400"/>
              <a:ext cx="10464800" cy="141577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Put the half full containers </a:t>
              </a:r>
            </a:p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in the box.</a:t>
              </a:r>
              <a:endParaRPr lang="en-GB" sz="4300" b="1">
                <a:solidFill>
                  <a:srgbClr val="000000"/>
                </a:solidFill>
                <a:latin typeface="Calibri - 7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1450" y="6117334"/>
            <a:ext cx="9786997" cy="1057151"/>
            <a:chOff x="171450" y="6117334"/>
            <a:chExt cx="9786997" cy="1057151"/>
          </a:xfrm>
        </p:grpSpPr>
        <p:sp>
          <p:nvSpPr>
            <p:cNvPr id="5" name="Freeform 4"/>
            <p:cNvSpPr/>
            <p:nvPr/>
          </p:nvSpPr>
          <p:spPr>
            <a:xfrm>
              <a:off x="171450" y="6117334"/>
              <a:ext cx="2000251" cy="12957"/>
            </a:xfrm>
            <a:custGeom>
              <a:avLst/>
              <a:gdLst/>
              <a:ahLst/>
              <a:cxnLst/>
              <a:rect l="0" t="0" r="0" b="0"/>
              <a:pathLst>
                <a:path w="2000251" h="12957">
                  <a:moveTo>
                    <a:pt x="1012952" y="0"/>
                  </a:moveTo>
                  <a:lnTo>
                    <a:pt x="1000125" y="0"/>
                  </a:lnTo>
                  <a:lnTo>
                    <a:pt x="2000250" y="0"/>
                  </a:lnTo>
                  <a:lnTo>
                    <a:pt x="2000250" y="12956"/>
                  </a:lnTo>
                  <a:lnTo>
                    <a:pt x="1000125" y="12956"/>
                  </a:lnTo>
                  <a:lnTo>
                    <a:pt x="1000125" y="0"/>
                  </a:lnTo>
                  <a:lnTo>
                    <a:pt x="1000125" y="12956"/>
                  </a:lnTo>
                  <a:lnTo>
                    <a:pt x="0" y="12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EBB"/>
            </a:solidFill>
            <a:ln w="12700" cap="flat" cmpd="sng" algn="ctr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1171575" y="7073392"/>
              <a:ext cx="7858126" cy="101093"/>
            </a:xfrm>
            <a:custGeom>
              <a:avLst/>
              <a:gdLst/>
              <a:ahLst/>
              <a:cxnLst/>
              <a:rect l="0" t="0" r="0" b="0"/>
              <a:pathLst>
                <a:path w="7858126" h="101093">
                  <a:moveTo>
                    <a:pt x="3941572" y="50165"/>
                  </a:moveTo>
                  <a:lnTo>
                    <a:pt x="3929380" y="50165"/>
                  </a:lnTo>
                  <a:lnTo>
                    <a:pt x="7845933" y="50165"/>
                  </a:lnTo>
                  <a:lnTo>
                    <a:pt x="7845933" y="63119"/>
                  </a:lnTo>
                  <a:lnTo>
                    <a:pt x="3929380" y="63119"/>
                  </a:lnTo>
                  <a:lnTo>
                    <a:pt x="3929380" y="50165"/>
                  </a:lnTo>
                  <a:lnTo>
                    <a:pt x="3929380" y="63119"/>
                  </a:lnTo>
                  <a:lnTo>
                    <a:pt x="0" y="63119"/>
                  </a:lnTo>
                  <a:lnTo>
                    <a:pt x="0" y="50165"/>
                  </a:lnTo>
                  <a:lnTo>
                    <a:pt x="7858125" y="50165"/>
                  </a:lnTo>
                  <a:lnTo>
                    <a:pt x="7769987" y="101092"/>
                  </a:lnTo>
                  <a:lnTo>
                    <a:pt x="7845933" y="50165"/>
                  </a:lnTo>
                  <a:lnTo>
                    <a:pt x="7845933" y="63119"/>
                  </a:lnTo>
                  <a:lnTo>
                    <a:pt x="7769987" y="12192"/>
                  </a:lnTo>
                  <a:lnTo>
                    <a:pt x="7769987" y="0"/>
                  </a:lnTo>
                  <a:lnTo>
                    <a:pt x="7769987" y="12192"/>
                  </a:lnTo>
                  <a:close/>
                </a:path>
              </a:pathLst>
            </a:custGeom>
            <a:solidFill>
              <a:srgbClr val="4A7EBB"/>
            </a:solidFill>
            <a:ln w="12700" cap="flat" cmpd="sng" algn="ctr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8101071" y="6188709"/>
              <a:ext cx="1857376" cy="12956"/>
            </a:xfrm>
            <a:custGeom>
              <a:avLst/>
              <a:gdLst/>
              <a:ahLst/>
              <a:cxnLst/>
              <a:rect l="0" t="0" r="0" b="0"/>
              <a:pathLst>
                <a:path w="1857376" h="12956">
                  <a:moveTo>
                    <a:pt x="0" y="12955"/>
                  </a:moveTo>
                  <a:lnTo>
                    <a:pt x="0" y="0"/>
                  </a:lnTo>
                  <a:lnTo>
                    <a:pt x="929005" y="0"/>
                  </a:lnTo>
                  <a:lnTo>
                    <a:pt x="929005" y="12955"/>
                  </a:lnTo>
                  <a:lnTo>
                    <a:pt x="1857375" y="12955"/>
                  </a:lnTo>
                  <a:close/>
                </a:path>
              </a:pathLst>
            </a:custGeom>
            <a:solidFill>
              <a:srgbClr val="4A7EBB"/>
            </a:solidFill>
            <a:ln w="12700" cap="flat" cmpd="sng" algn="ctr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847213"/>
            <a:ext cx="1155700" cy="1244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97" y="1255395"/>
            <a:ext cx="1143000" cy="1206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3558413"/>
            <a:ext cx="11557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05" y="2448687"/>
            <a:ext cx="1257300" cy="173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89" y="3452622"/>
            <a:ext cx="1219200" cy="1676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54" y="1635887"/>
            <a:ext cx="1206500" cy="1663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84" y="1792224"/>
            <a:ext cx="1003300" cy="1600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21" y="2945638"/>
            <a:ext cx="952500" cy="152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48" y="1662557"/>
            <a:ext cx="1016000" cy="1625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6165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400" y="152400"/>
            <a:ext cx="10464800" cy="2311401"/>
            <a:chOff x="25400" y="152400"/>
            <a:chExt cx="10464800" cy="2311401"/>
          </a:xfrm>
        </p:grpSpPr>
        <p:sp>
          <p:nvSpPr>
            <p:cNvPr id="2" name="Freeform 1"/>
            <p:cNvSpPr/>
            <p:nvPr/>
          </p:nvSpPr>
          <p:spPr>
            <a:xfrm>
              <a:off x="88900" y="152400"/>
              <a:ext cx="10337801" cy="2311401"/>
            </a:xfrm>
            <a:custGeom>
              <a:avLst/>
              <a:gdLst/>
              <a:ahLst/>
              <a:cxnLst/>
              <a:rect l="0" t="0" r="0" b="0"/>
              <a:pathLst>
                <a:path w="10337801" h="2311401">
                  <a:moveTo>
                    <a:pt x="0" y="0"/>
                  </a:moveTo>
                  <a:lnTo>
                    <a:pt x="10337800" y="0"/>
                  </a:lnTo>
                  <a:lnTo>
                    <a:pt x="10337800" y="2311400"/>
                  </a:lnTo>
                  <a:lnTo>
                    <a:pt x="0" y="23114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400" y="152400"/>
              <a:ext cx="10464800" cy="141577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Put the empty containers </a:t>
              </a:r>
            </a:p>
            <a:p>
              <a:r>
                <a:rPr lang="en-GB" sz="4300" b="1" smtClean="0">
                  <a:solidFill>
                    <a:srgbClr val="000000"/>
                  </a:solidFill>
                  <a:latin typeface="Calibri - 72"/>
                </a:rPr>
                <a:t>in the box.</a:t>
              </a:r>
              <a:endParaRPr lang="en-GB" sz="4300" b="1">
                <a:solidFill>
                  <a:srgbClr val="000000"/>
                </a:solidFill>
                <a:latin typeface="Calibri - 7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50" y="6244334"/>
            <a:ext cx="9786996" cy="1057151"/>
            <a:chOff x="44450" y="6244334"/>
            <a:chExt cx="9786996" cy="1057151"/>
          </a:xfrm>
        </p:grpSpPr>
        <p:sp>
          <p:nvSpPr>
            <p:cNvPr id="5" name="Freeform 4"/>
            <p:cNvSpPr/>
            <p:nvPr/>
          </p:nvSpPr>
          <p:spPr>
            <a:xfrm>
              <a:off x="44450" y="6244334"/>
              <a:ext cx="2000251" cy="12955"/>
            </a:xfrm>
            <a:custGeom>
              <a:avLst/>
              <a:gdLst/>
              <a:ahLst/>
              <a:cxnLst/>
              <a:rect l="0" t="0" r="0" b="0"/>
              <a:pathLst>
                <a:path w="2000251" h="12955">
                  <a:moveTo>
                    <a:pt x="1012952" y="0"/>
                  </a:moveTo>
                  <a:lnTo>
                    <a:pt x="1000125" y="0"/>
                  </a:lnTo>
                  <a:lnTo>
                    <a:pt x="2000250" y="0"/>
                  </a:lnTo>
                  <a:lnTo>
                    <a:pt x="2000250" y="12954"/>
                  </a:lnTo>
                  <a:lnTo>
                    <a:pt x="1000125" y="12954"/>
                  </a:lnTo>
                  <a:lnTo>
                    <a:pt x="1000125" y="0"/>
                  </a:lnTo>
                  <a:lnTo>
                    <a:pt x="1000125" y="12954"/>
                  </a:lnTo>
                  <a:lnTo>
                    <a:pt x="0" y="129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EBB"/>
            </a:solidFill>
            <a:ln w="12700" cap="flat" cmpd="sng" algn="ctr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1044575" y="7200392"/>
              <a:ext cx="7858126" cy="101093"/>
            </a:xfrm>
            <a:custGeom>
              <a:avLst/>
              <a:gdLst/>
              <a:ahLst/>
              <a:cxnLst/>
              <a:rect l="0" t="0" r="0" b="0"/>
              <a:pathLst>
                <a:path w="7858126" h="101093">
                  <a:moveTo>
                    <a:pt x="3941572" y="50165"/>
                  </a:moveTo>
                  <a:lnTo>
                    <a:pt x="3929380" y="50165"/>
                  </a:lnTo>
                  <a:lnTo>
                    <a:pt x="7845933" y="50165"/>
                  </a:lnTo>
                  <a:lnTo>
                    <a:pt x="7845933" y="63119"/>
                  </a:lnTo>
                  <a:lnTo>
                    <a:pt x="3929380" y="63119"/>
                  </a:lnTo>
                  <a:lnTo>
                    <a:pt x="3929380" y="50165"/>
                  </a:lnTo>
                  <a:lnTo>
                    <a:pt x="3929380" y="63119"/>
                  </a:lnTo>
                  <a:lnTo>
                    <a:pt x="0" y="63119"/>
                  </a:lnTo>
                  <a:lnTo>
                    <a:pt x="0" y="50165"/>
                  </a:lnTo>
                  <a:lnTo>
                    <a:pt x="7858125" y="50165"/>
                  </a:lnTo>
                  <a:lnTo>
                    <a:pt x="7769987" y="101092"/>
                  </a:lnTo>
                  <a:lnTo>
                    <a:pt x="7845933" y="50165"/>
                  </a:lnTo>
                  <a:lnTo>
                    <a:pt x="7845933" y="63119"/>
                  </a:lnTo>
                  <a:lnTo>
                    <a:pt x="7769987" y="12192"/>
                  </a:lnTo>
                  <a:lnTo>
                    <a:pt x="7769987" y="0"/>
                  </a:lnTo>
                  <a:lnTo>
                    <a:pt x="7769987" y="12192"/>
                  </a:lnTo>
                  <a:close/>
                </a:path>
              </a:pathLst>
            </a:custGeom>
            <a:solidFill>
              <a:srgbClr val="4A7EBB"/>
            </a:solidFill>
            <a:ln w="12700" cap="flat" cmpd="sng" algn="ctr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7974070" y="6315709"/>
              <a:ext cx="1857376" cy="12956"/>
            </a:xfrm>
            <a:custGeom>
              <a:avLst/>
              <a:gdLst/>
              <a:ahLst/>
              <a:cxnLst/>
              <a:rect l="0" t="0" r="0" b="0"/>
              <a:pathLst>
                <a:path w="1857376" h="12956">
                  <a:moveTo>
                    <a:pt x="0" y="12955"/>
                  </a:moveTo>
                  <a:lnTo>
                    <a:pt x="0" y="0"/>
                  </a:lnTo>
                  <a:lnTo>
                    <a:pt x="929004" y="0"/>
                  </a:lnTo>
                  <a:lnTo>
                    <a:pt x="929004" y="12955"/>
                  </a:lnTo>
                  <a:lnTo>
                    <a:pt x="1857375" y="12955"/>
                  </a:lnTo>
                  <a:close/>
                </a:path>
              </a:pathLst>
            </a:custGeom>
            <a:solidFill>
              <a:srgbClr val="4A7EBB"/>
            </a:solidFill>
            <a:ln w="12700" cap="flat" cmpd="sng" algn="ctr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34613"/>
            <a:ext cx="1155700" cy="1244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97" y="1750695"/>
            <a:ext cx="1143000" cy="1206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25" y="3291713"/>
            <a:ext cx="11557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05" y="2753487"/>
            <a:ext cx="1257300" cy="173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89" y="3097022"/>
            <a:ext cx="1219200" cy="1676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54" y="1419987"/>
            <a:ext cx="1206500" cy="1663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1779524"/>
            <a:ext cx="1003300" cy="1600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21" y="3517138"/>
            <a:ext cx="952500" cy="152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48" y="1548257"/>
            <a:ext cx="1016000" cy="1625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70789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Custom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 - 177</vt:lpstr>
      <vt:lpstr>Arial</vt:lpstr>
      <vt:lpstr>Calibri - 72</vt:lpstr>
      <vt:lpstr>Calibri Light</vt:lpstr>
      <vt:lpstr>Arial - 64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Matt</cp:lastModifiedBy>
  <cp:revision>1</cp:revision>
  <dcterms:created xsi:type="dcterms:W3CDTF">2020-03-20T09:13:28Z</dcterms:created>
  <dcterms:modified xsi:type="dcterms:W3CDTF">2020-03-20T09:13:30Z</dcterms:modified>
</cp:coreProperties>
</file>