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3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FB957-E6A5-4584-8D5E-39E975DD8D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C4EF7A-53C5-469A-A44C-A61C34DAE7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0E146E-03F9-4548-8508-696728765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530AB-92F9-4DEE-AA30-BA67FC1EC5AC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CB65E3-2F51-40B9-9A2C-A628ECDDA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DFB2D6-AFBB-42BD-8D67-AA7936075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9944-49F4-4FCE-A4A8-A3A3E240B3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847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8DB17-7265-4F8E-8053-6D3D343F3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9AF8D9-8EDE-4EE8-AB21-21CF3C76F5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E2A156-8B30-4EE4-A88E-D040E7718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530AB-92F9-4DEE-AA30-BA67FC1EC5AC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8320E-D3C6-4B31-804A-292C3E602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10FEE-62C5-4F1E-A5BA-16C9978FD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9944-49F4-4FCE-A4A8-A3A3E240B3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226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9DCB6A-D3D6-45E0-A2F4-6F40E983A6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EF723A-93E6-4C36-8BBA-F39115EE46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362E1-8DD2-423B-A265-8E9358D67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530AB-92F9-4DEE-AA30-BA67FC1EC5AC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656DD8-FCBC-4661-8C6F-D9D3B118A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20BA75-5FAC-47CD-9BCA-59F774D37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9944-49F4-4FCE-A4A8-A3A3E240B3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982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18374-D9E2-41EF-BCD6-8669E4E48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629F5-B096-4682-85B5-71C4EC858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184CF0-C342-4F58-97FD-DEAC73E59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530AB-92F9-4DEE-AA30-BA67FC1EC5AC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A1EBD1-E3A7-4B53-BD8F-1E670F653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D6171-AE24-4DC9-BBC3-27094EEF6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9944-49F4-4FCE-A4A8-A3A3E240B3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27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6000F-127C-4C4E-A25B-ABB792193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938571-AFB1-4CBD-85AF-BD8699039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C4673B-B602-4B82-9EE9-4F4D13AE0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530AB-92F9-4DEE-AA30-BA67FC1EC5AC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449CCC-8AC1-4294-AF9A-6C34789EE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033614-9205-4EB3-867F-6668FC196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9944-49F4-4FCE-A4A8-A3A3E240B3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530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7F1FA-B0D2-4026-88F3-35DC6EB87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10155-4E97-4D25-9E03-D999AA4A44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51D87A-A107-4E7E-8DCF-7FBBB7A0E2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FB3837-7930-4E2E-A9FB-8DFF4C0EC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530AB-92F9-4DEE-AA30-BA67FC1EC5AC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113B78-B095-4D34-BD2B-B6298D611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F45251-5462-4746-A9BB-A24E77712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9944-49F4-4FCE-A4A8-A3A3E240B3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906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E151A-06AA-4B45-BB3A-E05749CB0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655DC3-9C9C-483F-966F-2C22C904E8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F70FF7-5EF7-4D5B-BB03-270299D8E7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B1824D-279E-46E5-B943-70D472C8F7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188EF4-2FDB-4866-8D68-0CEF2FE16A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22F2B9-73EF-4ADC-8247-1A27DF2AF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530AB-92F9-4DEE-AA30-BA67FC1EC5AC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7F487F-702A-48C4-B27B-D939DB3EE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B059ED-F2A8-44E9-B08B-A1CA766F2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9944-49F4-4FCE-A4A8-A3A3E240B3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417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9FBD6-D1FD-4CC0-A6C8-6FA213070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5B889A-F493-4B26-BF4D-42AF3F7B1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530AB-92F9-4DEE-AA30-BA67FC1EC5AC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42546F-D62B-45AE-853D-2E7FD875F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FF58FE-A99F-4E8C-AD7A-9810A9370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9944-49F4-4FCE-A4A8-A3A3E240B3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57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E5C890-5AB7-4650-9E5C-1AA7F78F7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530AB-92F9-4DEE-AA30-BA67FC1EC5AC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05572D-02BB-49D9-BBAA-2D1619F50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59103B-10A7-46B3-915D-D4626C9CB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9944-49F4-4FCE-A4A8-A3A3E240B3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699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12494-AFFF-473B-B6DF-298170DDA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A053F-A3B5-418B-9B8A-36E06BBA4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B3E56F-D4A0-4DAC-B3C8-FE15531FE1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1234A2-2BEA-4D87-AF07-C7C034BC9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530AB-92F9-4DEE-AA30-BA67FC1EC5AC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B17DCE-1340-4367-9B6C-825766CC4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349FBA-3FCA-4C59-9CA9-CA57253D0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9944-49F4-4FCE-A4A8-A3A3E240B3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7605A-1AC2-45EC-B87A-4079AD045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16C111-C19D-4A33-A8B5-AB7B31F073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5BD69F-2C35-4A26-9A60-4F1E0B3ACB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05EA99-EF93-4F73-819C-AB1B6425E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530AB-92F9-4DEE-AA30-BA67FC1EC5AC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AE24B6-1AE8-4AE9-8F16-6EEF55774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E224BD-0C3A-49A5-9281-58ADED030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9944-49F4-4FCE-A4A8-A3A3E240B3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324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8C958F-AE48-490F-B7CC-1EBFA48B9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C46409-33BB-4AFE-AFFD-8800FA6F2E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888C0-1947-4EFD-B962-9F8D3FFD77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530AB-92F9-4DEE-AA30-BA67FC1EC5AC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24A8D3-E0C5-4061-AADB-00AEA48C2A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CCD39-0B9C-4E80-85A9-DA38421AC9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99944-49F4-4FCE-A4A8-A3A3E240B3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308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fiPrA8E3qE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martest giant in town">
            <a:extLst>
              <a:ext uri="{FF2B5EF4-FFF2-40B4-BE49-F238E27FC236}">
                <a16:creationId xmlns:a16="http://schemas.microsoft.com/office/drawing/2014/main" id="{189FD8C6-F9E5-421B-83E2-0885831483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9113" y="4286251"/>
            <a:ext cx="2490787" cy="2490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BBBF6A7-B0AD-4289-91EE-87640664ED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550" y="178873"/>
            <a:ext cx="9911449" cy="4107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534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6FC6A6F-0660-4433-84EA-DB90909835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75" y="171451"/>
            <a:ext cx="12192000" cy="318293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3055830-0615-46BF-994B-E06F858787B8}"/>
              </a:ext>
            </a:extLst>
          </p:cNvPr>
          <p:cNvSpPr/>
          <p:nvPr/>
        </p:nvSpPr>
        <p:spPr>
          <a:xfrm>
            <a:off x="3371850" y="3825359"/>
            <a:ext cx="58454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3"/>
              </a:rPr>
              <a:t>https://www.youtube.com/watch?v=cfiPrA8E3qE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9355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657F8F1-8481-4CA1-8A2D-8574F0BCEE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937" y="1800225"/>
            <a:ext cx="9705975" cy="249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249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5DE3FAD-3CD1-4169-97BE-9B79EBF26E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9687" y="2028825"/>
            <a:ext cx="9572625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93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62F6816-9813-4152-98A1-43B3D49F2A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" y="1528762"/>
            <a:ext cx="12077700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878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7B7CF7F-1795-4585-A7BC-C3CF6BA81A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6900" y="1409700"/>
            <a:ext cx="8210550" cy="24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790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230B61A-6689-4C2B-9CF3-43389C2C63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862" y="1700212"/>
            <a:ext cx="11344275" cy="221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725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39D3807-C504-463E-B91A-BE934B7F02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75818"/>
            <a:ext cx="12192000" cy="5306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719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AD1C01C-810B-4D33-814E-C44CE37765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0293"/>
            <a:ext cx="12192000" cy="5037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908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1253</TotalTime>
  <Words>13</Words>
  <Application>Microsoft Office PowerPoint</Application>
  <PresentationFormat>Widescreen</PresentationFormat>
  <Paragraphs>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lisacox2006@googlemail.com</dc:creator>
  <cp:lastModifiedBy>lisacox2006@googlemail.com</cp:lastModifiedBy>
  <cp:revision>5</cp:revision>
  <dcterms:created xsi:type="dcterms:W3CDTF">2020-03-24T10:50:53Z</dcterms:created>
  <dcterms:modified xsi:type="dcterms:W3CDTF">2020-03-25T07:44:30Z</dcterms:modified>
</cp:coreProperties>
</file>