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9" r:id="rId3"/>
    <p:sldId id="257" r:id="rId4"/>
    <p:sldId id="258" r:id="rId5"/>
    <p:sldId id="259" r:id="rId6"/>
    <p:sldId id="268" r:id="rId7"/>
    <p:sldId id="266" r:id="rId8"/>
    <p:sldId id="265" r:id="rId9"/>
    <p:sldId id="264" r:id="rId10"/>
    <p:sldId id="263" r:id="rId11"/>
    <p:sldId id="262" r:id="rId12"/>
    <p:sldId id="261"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7E4CA-88AF-484A-BC9A-9A59AF522114}" v="146" dt="2020-04-27T08:32:44.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3" d="100"/>
          <a:sy n="33" d="100"/>
        </p:scale>
        <p:origin x="122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Crumpton" userId="3dd9605466ccdcc6" providerId="LiveId" clId="{07E7E4CA-88AF-484A-BC9A-9A59AF522114}"/>
    <pc:docChg chg="undo custSel addSld delSld modSld sldOrd modMainMaster">
      <pc:chgData name="Alison Crumpton" userId="3dd9605466ccdcc6" providerId="LiveId" clId="{07E7E4CA-88AF-484A-BC9A-9A59AF522114}" dt="2020-04-27T08:33:39.159" v="2886" actId="403"/>
      <pc:docMkLst>
        <pc:docMk/>
      </pc:docMkLst>
      <pc:sldChg chg="addSp delSp modSp setBg modNotesTx">
        <pc:chgData name="Alison Crumpton" userId="3dd9605466ccdcc6" providerId="LiveId" clId="{07E7E4CA-88AF-484A-BC9A-9A59AF522114}" dt="2020-04-26T12:17:48.805" v="1528" actId="20577"/>
        <pc:sldMkLst>
          <pc:docMk/>
          <pc:sldMk cId="1001338349" sldId="256"/>
        </pc:sldMkLst>
        <pc:spChg chg="del">
          <ac:chgData name="Alison Crumpton" userId="3dd9605466ccdcc6" providerId="LiveId" clId="{07E7E4CA-88AF-484A-BC9A-9A59AF522114}" dt="2020-04-26T11:32:35.843" v="0" actId="478"/>
          <ac:spMkLst>
            <pc:docMk/>
            <pc:sldMk cId="1001338349" sldId="256"/>
            <ac:spMk id="2" creationId="{C327A2CE-5B0C-443C-BDDE-6D33B7A90E6A}"/>
          </ac:spMkLst>
        </pc:spChg>
        <pc:spChg chg="del">
          <ac:chgData name="Alison Crumpton" userId="3dd9605466ccdcc6" providerId="LiveId" clId="{07E7E4CA-88AF-484A-BC9A-9A59AF522114}" dt="2020-04-26T11:32:38.973" v="1" actId="478"/>
          <ac:spMkLst>
            <pc:docMk/>
            <pc:sldMk cId="1001338349" sldId="256"/>
            <ac:spMk id="3" creationId="{979F4348-7EFE-43A1-8ABF-C752548602EF}"/>
          </ac:spMkLst>
        </pc:spChg>
        <pc:picChg chg="add mod">
          <ac:chgData name="Alison Crumpton" userId="3dd9605466ccdcc6" providerId="LiveId" clId="{07E7E4CA-88AF-484A-BC9A-9A59AF522114}" dt="2020-04-26T12:00:15.385" v="6" actId="14100"/>
          <ac:picMkLst>
            <pc:docMk/>
            <pc:sldMk cId="1001338349" sldId="256"/>
            <ac:picMk id="4" creationId="{80E315E0-8EE0-4419-B5A5-30F949ED8983}"/>
          </ac:picMkLst>
        </pc:picChg>
      </pc:sldChg>
      <pc:sldChg chg="addSp delSp modSp add">
        <pc:chgData name="Alison Crumpton" userId="3dd9605466ccdcc6" providerId="LiveId" clId="{07E7E4CA-88AF-484A-BC9A-9A59AF522114}" dt="2020-04-26T12:01:32.695" v="18" actId="1076"/>
        <pc:sldMkLst>
          <pc:docMk/>
          <pc:sldMk cId="1080715603" sldId="257"/>
        </pc:sldMkLst>
        <pc:spChg chg="del">
          <ac:chgData name="Alison Crumpton" userId="3dd9605466ccdcc6" providerId="LiveId" clId="{07E7E4CA-88AF-484A-BC9A-9A59AF522114}" dt="2020-04-26T12:00:22.255" v="8" actId="478"/>
          <ac:spMkLst>
            <pc:docMk/>
            <pc:sldMk cId="1080715603" sldId="257"/>
            <ac:spMk id="2" creationId="{AC2AFB25-7907-4C78-9C6A-9A1916AC95EF}"/>
          </ac:spMkLst>
        </pc:spChg>
        <pc:spChg chg="del">
          <ac:chgData name="Alison Crumpton" userId="3dd9605466ccdcc6" providerId="LiveId" clId="{07E7E4CA-88AF-484A-BC9A-9A59AF522114}" dt="2020-04-26T12:00:25.306" v="9" actId="478"/>
          <ac:spMkLst>
            <pc:docMk/>
            <pc:sldMk cId="1080715603" sldId="257"/>
            <ac:spMk id="3" creationId="{ED56B1F9-EB89-4026-B5BF-20EA68633CC9}"/>
          </ac:spMkLst>
        </pc:spChg>
        <pc:picChg chg="add del mod">
          <ac:chgData name="Alison Crumpton" userId="3dd9605466ccdcc6" providerId="LiveId" clId="{07E7E4CA-88AF-484A-BC9A-9A59AF522114}" dt="2020-04-26T12:00:59.619" v="12" actId="478"/>
          <ac:picMkLst>
            <pc:docMk/>
            <pc:sldMk cId="1080715603" sldId="257"/>
            <ac:picMk id="4" creationId="{0AB5508A-28E8-43F5-B34A-BE2F19A10F97}"/>
          </ac:picMkLst>
        </pc:picChg>
        <pc:picChg chg="add mod">
          <ac:chgData name="Alison Crumpton" userId="3dd9605466ccdcc6" providerId="LiveId" clId="{07E7E4CA-88AF-484A-BC9A-9A59AF522114}" dt="2020-04-26T12:01:11.909" v="15" actId="14100"/>
          <ac:picMkLst>
            <pc:docMk/>
            <pc:sldMk cId="1080715603" sldId="257"/>
            <ac:picMk id="5" creationId="{A458F0B6-3FFF-45FB-A850-907B5E9D1C90}"/>
          </ac:picMkLst>
        </pc:picChg>
        <pc:picChg chg="add mod">
          <ac:chgData name="Alison Crumpton" userId="3dd9605466ccdcc6" providerId="LiveId" clId="{07E7E4CA-88AF-484A-BC9A-9A59AF522114}" dt="2020-04-26T12:01:32.695" v="18" actId="1076"/>
          <ac:picMkLst>
            <pc:docMk/>
            <pc:sldMk cId="1080715603" sldId="257"/>
            <ac:picMk id="6" creationId="{91B43763-0C36-41E6-8432-851CF172EF34}"/>
          </ac:picMkLst>
        </pc:picChg>
      </pc:sldChg>
      <pc:sldChg chg="addSp delSp modSp add">
        <pc:chgData name="Alison Crumpton" userId="3dd9605466ccdcc6" providerId="LiveId" clId="{07E7E4CA-88AF-484A-BC9A-9A59AF522114}" dt="2020-04-26T12:09:00.847" v="148" actId="14100"/>
        <pc:sldMkLst>
          <pc:docMk/>
          <pc:sldMk cId="1601465430" sldId="258"/>
        </pc:sldMkLst>
        <pc:spChg chg="del">
          <ac:chgData name="Alison Crumpton" userId="3dd9605466ccdcc6" providerId="LiveId" clId="{07E7E4CA-88AF-484A-BC9A-9A59AF522114}" dt="2020-04-26T12:01:38.910" v="20" actId="478"/>
          <ac:spMkLst>
            <pc:docMk/>
            <pc:sldMk cId="1601465430" sldId="258"/>
            <ac:spMk id="2" creationId="{CC178AAD-FBFC-42B7-A72F-7854A66F06E2}"/>
          </ac:spMkLst>
        </pc:spChg>
        <pc:spChg chg="del">
          <ac:chgData name="Alison Crumpton" userId="3dd9605466ccdcc6" providerId="LiveId" clId="{07E7E4CA-88AF-484A-BC9A-9A59AF522114}" dt="2020-04-26T12:01:41.887" v="21" actId="478"/>
          <ac:spMkLst>
            <pc:docMk/>
            <pc:sldMk cId="1601465430" sldId="258"/>
            <ac:spMk id="3" creationId="{3E27B4A4-D676-45FD-ADE9-EF199C7842ED}"/>
          </ac:spMkLst>
        </pc:spChg>
        <pc:spChg chg="add mod">
          <ac:chgData name="Alison Crumpton" userId="3dd9605466ccdcc6" providerId="LiveId" clId="{07E7E4CA-88AF-484A-BC9A-9A59AF522114}" dt="2020-04-26T12:03:00.889" v="40" actId="113"/>
          <ac:spMkLst>
            <pc:docMk/>
            <pc:sldMk cId="1601465430" sldId="258"/>
            <ac:spMk id="7" creationId="{3EB43EFB-DF47-45F4-8678-B06CDB532ADC}"/>
          </ac:spMkLst>
        </pc:spChg>
        <pc:spChg chg="add mod">
          <ac:chgData name="Alison Crumpton" userId="3dd9605466ccdcc6" providerId="LiveId" clId="{07E7E4CA-88AF-484A-BC9A-9A59AF522114}" dt="2020-04-26T12:04:57.011" v="119" actId="1076"/>
          <ac:spMkLst>
            <pc:docMk/>
            <pc:sldMk cId="1601465430" sldId="258"/>
            <ac:spMk id="8" creationId="{A5351526-477D-480D-8AEE-AE844B411831}"/>
          </ac:spMkLst>
        </pc:spChg>
        <pc:spChg chg="add mod">
          <ac:chgData name="Alison Crumpton" userId="3dd9605466ccdcc6" providerId="LiveId" clId="{07E7E4CA-88AF-484A-BC9A-9A59AF522114}" dt="2020-04-26T12:04:54.805" v="118" actId="1076"/>
          <ac:spMkLst>
            <pc:docMk/>
            <pc:sldMk cId="1601465430" sldId="258"/>
            <ac:spMk id="9" creationId="{F16362C8-5F6D-4135-9841-24F1FEA6680A}"/>
          </ac:spMkLst>
        </pc:spChg>
        <pc:spChg chg="add mod">
          <ac:chgData name="Alison Crumpton" userId="3dd9605466ccdcc6" providerId="LiveId" clId="{07E7E4CA-88AF-484A-BC9A-9A59AF522114}" dt="2020-04-26T12:05:00.412" v="120" actId="1076"/>
          <ac:spMkLst>
            <pc:docMk/>
            <pc:sldMk cId="1601465430" sldId="258"/>
            <ac:spMk id="10" creationId="{063CB16E-7EB6-4699-89C2-D4CCB575BFBD}"/>
          </ac:spMkLst>
        </pc:spChg>
        <pc:spChg chg="add mod">
          <ac:chgData name="Alison Crumpton" userId="3dd9605466ccdcc6" providerId="LiveId" clId="{07E7E4CA-88AF-484A-BC9A-9A59AF522114}" dt="2020-04-26T12:05:03.295" v="121" actId="1076"/>
          <ac:spMkLst>
            <pc:docMk/>
            <pc:sldMk cId="1601465430" sldId="258"/>
            <ac:spMk id="11" creationId="{1EC6E652-0EBC-43C0-B7FF-02867481B30F}"/>
          </ac:spMkLst>
        </pc:spChg>
        <pc:spChg chg="add mod">
          <ac:chgData name="Alison Crumpton" userId="3dd9605466ccdcc6" providerId="LiveId" clId="{07E7E4CA-88AF-484A-BC9A-9A59AF522114}" dt="2020-04-26T12:05:06.428" v="122" actId="1076"/>
          <ac:spMkLst>
            <pc:docMk/>
            <pc:sldMk cId="1601465430" sldId="258"/>
            <ac:spMk id="12" creationId="{4184F2A3-24A0-4C59-B1CF-ABEC39E90B27}"/>
          </ac:spMkLst>
        </pc:spChg>
        <pc:spChg chg="add mod">
          <ac:chgData name="Alison Crumpton" userId="3dd9605466ccdcc6" providerId="LiveId" clId="{07E7E4CA-88AF-484A-BC9A-9A59AF522114}" dt="2020-04-26T12:05:09.301" v="123" actId="1076"/>
          <ac:spMkLst>
            <pc:docMk/>
            <pc:sldMk cId="1601465430" sldId="258"/>
            <ac:spMk id="13" creationId="{B34D72AE-FA5C-4962-A554-EBF44613BC8A}"/>
          </ac:spMkLst>
        </pc:spChg>
        <pc:spChg chg="add mod">
          <ac:chgData name="Alison Crumpton" userId="3dd9605466ccdcc6" providerId="LiveId" clId="{07E7E4CA-88AF-484A-BC9A-9A59AF522114}" dt="2020-04-26T12:05:13.050" v="124" actId="1076"/>
          <ac:spMkLst>
            <pc:docMk/>
            <pc:sldMk cId="1601465430" sldId="258"/>
            <ac:spMk id="14" creationId="{47CDF68D-E757-4C50-BF6C-FB546748DFB4}"/>
          </ac:spMkLst>
        </pc:spChg>
        <pc:spChg chg="add mod">
          <ac:chgData name="Alison Crumpton" userId="3dd9605466ccdcc6" providerId="LiveId" clId="{07E7E4CA-88AF-484A-BC9A-9A59AF522114}" dt="2020-04-26T12:03:30.969" v="73" actId="20577"/>
          <ac:spMkLst>
            <pc:docMk/>
            <pc:sldMk cId="1601465430" sldId="258"/>
            <ac:spMk id="15" creationId="{0467C0FB-E8B3-49D7-B30C-5069E7AA613B}"/>
          </ac:spMkLst>
        </pc:spChg>
        <pc:spChg chg="add mod">
          <ac:chgData name="Alison Crumpton" userId="3dd9605466ccdcc6" providerId="LiveId" clId="{07E7E4CA-88AF-484A-BC9A-9A59AF522114}" dt="2020-04-26T12:03:23.833" v="64" actId="20577"/>
          <ac:spMkLst>
            <pc:docMk/>
            <pc:sldMk cId="1601465430" sldId="258"/>
            <ac:spMk id="16" creationId="{64F9E399-5E93-44C7-832E-0015E0B6AAC1}"/>
          </ac:spMkLst>
        </pc:spChg>
        <pc:spChg chg="add mod">
          <ac:chgData name="Alison Crumpton" userId="3dd9605466ccdcc6" providerId="LiveId" clId="{07E7E4CA-88AF-484A-BC9A-9A59AF522114}" dt="2020-04-26T12:03:16.389" v="55" actId="20577"/>
          <ac:spMkLst>
            <pc:docMk/>
            <pc:sldMk cId="1601465430" sldId="258"/>
            <ac:spMk id="17" creationId="{432E3B32-25A9-4EE1-B1D0-0E0B2716A79B}"/>
          </ac:spMkLst>
        </pc:spChg>
        <pc:spChg chg="add mod">
          <ac:chgData name="Alison Crumpton" userId="3dd9605466ccdcc6" providerId="LiveId" clId="{07E7E4CA-88AF-484A-BC9A-9A59AF522114}" dt="2020-04-26T12:06:07.104" v="134" actId="1582"/>
          <ac:spMkLst>
            <pc:docMk/>
            <pc:sldMk cId="1601465430" sldId="258"/>
            <ac:spMk id="20" creationId="{88CE83AE-C741-4A2E-87AE-2B0762CD819D}"/>
          </ac:spMkLst>
        </pc:spChg>
        <pc:picChg chg="add mod">
          <ac:chgData name="Alison Crumpton" userId="3dd9605466ccdcc6" providerId="LiveId" clId="{07E7E4CA-88AF-484A-BC9A-9A59AF522114}" dt="2020-04-26T12:06:11.509" v="135" actId="1076"/>
          <ac:picMkLst>
            <pc:docMk/>
            <pc:sldMk cId="1601465430" sldId="258"/>
            <ac:picMk id="4" creationId="{385B4024-FCA2-4F7A-8E95-0357DFB3A96D}"/>
          </ac:picMkLst>
        </pc:picChg>
        <pc:picChg chg="add mod">
          <ac:chgData name="Alison Crumpton" userId="3dd9605466ccdcc6" providerId="LiveId" clId="{07E7E4CA-88AF-484A-BC9A-9A59AF522114}" dt="2020-04-26T12:05:51.112" v="131" actId="1076"/>
          <ac:picMkLst>
            <pc:docMk/>
            <pc:sldMk cId="1601465430" sldId="258"/>
            <ac:picMk id="18" creationId="{F8216DE7-17E4-420A-A379-44242314AADE}"/>
          </ac:picMkLst>
        </pc:picChg>
        <pc:picChg chg="add mod">
          <ac:chgData name="Alison Crumpton" userId="3dd9605466ccdcc6" providerId="LiveId" clId="{07E7E4CA-88AF-484A-BC9A-9A59AF522114}" dt="2020-04-26T12:05:45.585" v="130" actId="1076"/>
          <ac:picMkLst>
            <pc:docMk/>
            <pc:sldMk cId="1601465430" sldId="258"/>
            <ac:picMk id="19" creationId="{797082DB-E53E-439A-9D03-E3D19E9A9C7F}"/>
          </ac:picMkLst>
        </pc:picChg>
        <pc:picChg chg="add mod">
          <ac:chgData name="Alison Crumpton" userId="3dd9605466ccdcc6" providerId="LiveId" clId="{07E7E4CA-88AF-484A-BC9A-9A59AF522114}" dt="2020-04-26T12:06:49.708" v="142" actId="1076"/>
          <ac:picMkLst>
            <pc:docMk/>
            <pc:sldMk cId="1601465430" sldId="258"/>
            <ac:picMk id="22" creationId="{33EBB4FB-F41B-4824-A9E7-040C75663B68}"/>
          </ac:picMkLst>
        </pc:picChg>
        <pc:picChg chg="add mod">
          <ac:chgData name="Alison Crumpton" userId="3dd9605466ccdcc6" providerId="LiveId" clId="{07E7E4CA-88AF-484A-BC9A-9A59AF522114}" dt="2020-04-26T12:09:00.847" v="148" actId="14100"/>
          <ac:picMkLst>
            <pc:docMk/>
            <pc:sldMk cId="1601465430" sldId="258"/>
            <ac:picMk id="24" creationId="{9F17AB79-EA91-4967-9C78-2EC9BC9F2194}"/>
          </ac:picMkLst>
        </pc:picChg>
        <pc:cxnChg chg="add mod">
          <ac:chgData name="Alison Crumpton" userId="3dd9605466ccdcc6" providerId="LiveId" clId="{07E7E4CA-88AF-484A-BC9A-9A59AF522114}" dt="2020-04-26T12:02:39.930" v="31" actId="1582"/>
          <ac:cxnSpMkLst>
            <pc:docMk/>
            <pc:sldMk cId="1601465430" sldId="258"/>
            <ac:cxnSpMk id="6" creationId="{D300852D-DBF8-4151-8372-A3C79D1B13E5}"/>
          </ac:cxnSpMkLst>
        </pc:cxnChg>
      </pc:sldChg>
      <pc:sldChg chg="addSp delSp modSp add">
        <pc:chgData name="Alison Crumpton" userId="3dd9605466ccdcc6" providerId="LiveId" clId="{07E7E4CA-88AF-484A-BC9A-9A59AF522114}" dt="2020-04-26T15:00:42.051" v="1573" actId="1076"/>
        <pc:sldMkLst>
          <pc:docMk/>
          <pc:sldMk cId="2008811043" sldId="259"/>
        </pc:sldMkLst>
        <pc:spChg chg="add mod">
          <ac:chgData name="Alison Crumpton" userId="3dd9605466ccdcc6" providerId="LiveId" clId="{07E7E4CA-88AF-484A-BC9A-9A59AF522114}" dt="2020-04-26T14:57:20.560" v="1541" actId="20577"/>
          <ac:spMkLst>
            <pc:docMk/>
            <pc:sldMk cId="2008811043" sldId="259"/>
            <ac:spMk id="2" creationId="{2225726D-705F-4D7C-A53E-238659AA62C8}"/>
          </ac:spMkLst>
        </pc:spChg>
        <pc:spChg chg="del">
          <ac:chgData name="Alison Crumpton" userId="3dd9605466ccdcc6" providerId="LiveId" clId="{07E7E4CA-88AF-484A-BC9A-9A59AF522114}" dt="2020-04-26T12:11:23.132" v="150" actId="478"/>
          <ac:spMkLst>
            <pc:docMk/>
            <pc:sldMk cId="2008811043" sldId="259"/>
            <ac:spMk id="2" creationId="{BA3641A9-0F18-4702-B07B-B75CB0D64CEC}"/>
          </ac:spMkLst>
        </pc:spChg>
        <pc:spChg chg="del">
          <ac:chgData name="Alison Crumpton" userId="3dd9605466ccdcc6" providerId="LiveId" clId="{07E7E4CA-88AF-484A-BC9A-9A59AF522114}" dt="2020-04-26T12:11:25.073" v="151" actId="478"/>
          <ac:spMkLst>
            <pc:docMk/>
            <pc:sldMk cId="2008811043" sldId="259"/>
            <ac:spMk id="3" creationId="{BA266C11-6EBB-48B4-8D68-5A1CD0DF86C9}"/>
          </ac:spMkLst>
        </pc:spChg>
        <pc:spChg chg="add mod">
          <ac:chgData name="Alison Crumpton" userId="3dd9605466ccdcc6" providerId="LiveId" clId="{07E7E4CA-88AF-484A-BC9A-9A59AF522114}" dt="2020-04-26T14:59:27.326" v="1561" actId="1076"/>
          <ac:spMkLst>
            <pc:docMk/>
            <pc:sldMk cId="2008811043" sldId="259"/>
            <ac:spMk id="4" creationId="{1AD7BE40-6EFB-42D3-AD33-93D288068652}"/>
          </ac:spMkLst>
        </pc:spChg>
        <pc:spChg chg="add mod">
          <ac:chgData name="Alison Crumpton" userId="3dd9605466ccdcc6" providerId="LiveId" clId="{07E7E4CA-88AF-484A-BC9A-9A59AF522114}" dt="2020-04-26T14:59:33.171" v="1563" actId="14100"/>
          <ac:spMkLst>
            <pc:docMk/>
            <pc:sldMk cId="2008811043" sldId="259"/>
            <ac:spMk id="6" creationId="{2D4071A8-3EDD-4940-9D23-FE3E4383E233}"/>
          </ac:spMkLst>
        </pc:spChg>
        <pc:spChg chg="add mod">
          <ac:chgData name="Alison Crumpton" userId="3dd9605466ccdcc6" providerId="LiveId" clId="{07E7E4CA-88AF-484A-BC9A-9A59AF522114}" dt="2020-04-26T15:00:42.051" v="1573" actId="1076"/>
          <ac:spMkLst>
            <pc:docMk/>
            <pc:sldMk cId="2008811043" sldId="259"/>
            <ac:spMk id="9" creationId="{3A4991AA-FEE3-4223-B763-5AAB081F6A4A}"/>
          </ac:spMkLst>
        </pc:spChg>
        <pc:picChg chg="add mod modCrop">
          <ac:chgData name="Alison Crumpton" userId="3dd9605466ccdcc6" providerId="LiveId" clId="{07E7E4CA-88AF-484A-BC9A-9A59AF522114}" dt="2020-04-26T14:57:56.290" v="1550" actId="1076"/>
          <ac:picMkLst>
            <pc:docMk/>
            <pc:sldMk cId="2008811043" sldId="259"/>
            <ac:picMk id="3" creationId="{A61695BE-15A2-4AD4-80E3-2ED9C2FE9F4C}"/>
          </ac:picMkLst>
        </pc:picChg>
        <pc:picChg chg="add mod">
          <ac:chgData name="Alison Crumpton" userId="3dd9605466ccdcc6" providerId="LiveId" clId="{07E7E4CA-88AF-484A-BC9A-9A59AF522114}" dt="2020-04-26T15:00:21.070" v="1568" actId="1076"/>
          <ac:picMkLst>
            <pc:docMk/>
            <pc:sldMk cId="2008811043" sldId="259"/>
            <ac:picMk id="5" creationId="{7B98B992-EE9E-4A13-A855-D544DD2F18A7}"/>
          </ac:picMkLst>
        </pc:picChg>
        <pc:picChg chg="add mod modCrop">
          <ac:chgData name="Alison Crumpton" userId="3dd9605466ccdcc6" providerId="LiveId" clId="{07E7E4CA-88AF-484A-BC9A-9A59AF522114}" dt="2020-04-26T14:59:38.175" v="1565" actId="14100"/>
          <ac:picMkLst>
            <pc:docMk/>
            <pc:sldMk cId="2008811043" sldId="259"/>
            <ac:picMk id="7" creationId="{B698CD82-DABF-42CC-BD3E-5C360F488717}"/>
          </ac:picMkLst>
        </pc:picChg>
        <pc:picChg chg="add mod">
          <ac:chgData name="Alison Crumpton" userId="3dd9605466ccdcc6" providerId="LiveId" clId="{07E7E4CA-88AF-484A-BC9A-9A59AF522114}" dt="2020-04-26T15:00:18.153" v="1567" actId="1076"/>
          <ac:picMkLst>
            <pc:docMk/>
            <pc:sldMk cId="2008811043" sldId="259"/>
            <ac:picMk id="8" creationId="{DE11FBF5-7423-4911-ACD1-35C223E378C8}"/>
          </ac:picMkLst>
        </pc:picChg>
      </pc:sldChg>
      <pc:sldChg chg="addSp modSp add del">
        <pc:chgData name="Alison Crumpton" userId="3dd9605466ccdcc6" providerId="LiveId" clId="{07E7E4CA-88AF-484A-BC9A-9A59AF522114}" dt="2020-04-27T07:56:32.105" v="1805" actId="47"/>
        <pc:sldMkLst>
          <pc:docMk/>
          <pc:sldMk cId="1409871799" sldId="260"/>
        </pc:sldMkLst>
        <pc:spChg chg="mod">
          <ac:chgData name="Alison Crumpton" userId="3dd9605466ccdcc6" providerId="LiveId" clId="{07E7E4CA-88AF-484A-BC9A-9A59AF522114}" dt="2020-04-27T07:55:48.635" v="1803" actId="20577"/>
          <ac:spMkLst>
            <pc:docMk/>
            <pc:sldMk cId="1409871799" sldId="260"/>
            <ac:spMk id="4" creationId="{1AD7BE40-6EFB-42D3-AD33-93D288068652}"/>
          </ac:spMkLst>
        </pc:spChg>
        <pc:picChg chg="add">
          <ac:chgData name="Alison Crumpton" userId="3dd9605466ccdcc6" providerId="LiveId" clId="{07E7E4CA-88AF-484A-BC9A-9A59AF522114}" dt="2020-04-26T12:13:53.846" v="253"/>
          <ac:picMkLst>
            <pc:docMk/>
            <pc:sldMk cId="1409871799" sldId="260"/>
            <ac:picMk id="3" creationId="{D01C1CD1-CF08-46B6-8F4D-A73D5E9117F1}"/>
          </ac:picMkLst>
        </pc:picChg>
      </pc:sldChg>
      <pc:sldChg chg="addSp delSp modSp add">
        <pc:chgData name="Alison Crumpton" userId="3dd9605466ccdcc6" providerId="LiveId" clId="{07E7E4CA-88AF-484A-BC9A-9A59AF522114}" dt="2020-04-27T07:55:42.515" v="1798" actId="207"/>
        <pc:sldMkLst>
          <pc:docMk/>
          <pc:sldMk cId="3510234267" sldId="261"/>
        </pc:sldMkLst>
        <pc:spChg chg="mod">
          <ac:chgData name="Alison Crumpton" userId="3dd9605466ccdcc6" providerId="LiveId" clId="{07E7E4CA-88AF-484A-BC9A-9A59AF522114}" dt="2020-04-26T12:12:54.363" v="197" actId="20577"/>
          <ac:spMkLst>
            <pc:docMk/>
            <pc:sldMk cId="3510234267" sldId="261"/>
            <ac:spMk id="4" creationId="{1AD7BE40-6EFB-42D3-AD33-93D288068652}"/>
          </ac:spMkLst>
        </pc:spChg>
        <pc:spChg chg="add mod">
          <ac:chgData name="Alison Crumpton" userId="3dd9605466ccdcc6" providerId="LiveId" clId="{07E7E4CA-88AF-484A-BC9A-9A59AF522114}" dt="2020-04-27T07:49:43.177" v="1764" actId="1076"/>
          <ac:spMkLst>
            <pc:docMk/>
            <pc:sldMk cId="3510234267" sldId="261"/>
            <ac:spMk id="5" creationId="{24CFC365-D12F-4049-98E6-A6BED493CF36}"/>
          </ac:spMkLst>
        </pc:spChg>
        <pc:spChg chg="add del mod">
          <ac:chgData name="Alison Crumpton" userId="3dd9605466ccdcc6" providerId="LiveId" clId="{07E7E4CA-88AF-484A-BC9A-9A59AF522114}" dt="2020-04-27T07:49:57.001" v="1768" actId="478"/>
          <ac:spMkLst>
            <pc:docMk/>
            <pc:sldMk cId="3510234267" sldId="261"/>
            <ac:spMk id="6" creationId="{FBF84176-6261-4585-B8A7-C747F9CC11A1}"/>
          </ac:spMkLst>
        </pc:spChg>
        <pc:spChg chg="add mod">
          <ac:chgData name="Alison Crumpton" userId="3dd9605466ccdcc6" providerId="LiveId" clId="{07E7E4CA-88AF-484A-BC9A-9A59AF522114}" dt="2020-04-27T07:52:34.633" v="1771" actId="1076"/>
          <ac:spMkLst>
            <pc:docMk/>
            <pc:sldMk cId="3510234267" sldId="261"/>
            <ac:spMk id="7" creationId="{16F151DC-A667-4442-A32C-D7B438D96FC0}"/>
          </ac:spMkLst>
        </pc:spChg>
        <pc:spChg chg="add mod">
          <ac:chgData name="Alison Crumpton" userId="3dd9605466ccdcc6" providerId="LiveId" clId="{07E7E4CA-88AF-484A-BC9A-9A59AF522114}" dt="2020-04-27T07:55:42.515" v="1798" actId="207"/>
          <ac:spMkLst>
            <pc:docMk/>
            <pc:sldMk cId="3510234267" sldId="261"/>
            <ac:spMk id="9" creationId="{D12074E1-F3FA-4FDB-AFA2-FEAD22A4E2B0}"/>
          </ac:spMkLst>
        </pc:spChg>
        <pc:picChg chg="add mod modCrop">
          <ac:chgData name="Alison Crumpton" userId="3dd9605466ccdcc6" providerId="LiveId" clId="{07E7E4CA-88AF-484A-BC9A-9A59AF522114}" dt="2020-04-27T07:49:40.097" v="1763" actId="14100"/>
          <ac:picMkLst>
            <pc:docMk/>
            <pc:sldMk cId="3510234267" sldId="261"/>
            <ac:picMk id="2" creationId="{90FE7F00-9D35-44A9-90DD-F11B89511AD7}"/>
          </ac:picMkLst>
        </pc:picChg>
        <pc:picChg chg="add">
          <ac:chgData name="Alison Crumpton" userId="3dd9605466ccdcc6" providerId="LiveId" clId="{07E7E4CA-88AF-484A-BC9A-9A59AF522114}" dt="2020-04-26T12:13:51.850" v="252"/>
          <ac:picMkLst>
            <pc:docMk/>
            <pc:sldMk cId="3510234267" sldId="261"/>
            <ac:picMk id="3" creationId="{51884088-16CD-4EC9-9329-99DCE21C3385}"/>
          </ac:picMkLst>
        </pc:picChg>
        <pc:picChg chg="add mod modCrop">
          <ac:chgData name="Alison Crumpton" userId="3dd9605466ccdcc6" providerId="LiveId" clId="{07E7E4CA-88AF-484A-BC9A-9A59AF522114}" dt="2020-04-27T07:53:04.953" v="1778" actId="1076"/>
          <ac:picMkLst>
            <pc:docMk/>
            <pc:sldMk cId="3510234267" sldId="261"/>
            <ac:picMk id="8" creationId="{ED8A3664-DC62-4AEF-B4BF-196D72E43651}"/>
          </ac:picMkLst>
        </pc:picChg>
      </pc:sldChg>
      <pc:sldChg chg="addSp modSp add">
        <pc:chgData name="Alison Crumpton" userId="3dd9605466ccdcc6" providerId="LiveId" clId="{07E7E4CA-88AF-484A-BC9A-9A59AF522114}" dt="2020-04-26T15:41:07.425" v="1752" actId="1076"/>
        <pc:sldMkLst>
          <pc:docMk/>
          <pc:sldMk cId="2686067467" sldId="262"/>
        </pc:sldMkLst>
        <pc:spChg chg="mod">
          <ac:chgData name="Alison Crumpton" userId="3dd9605466ccdcc6" providerId="LiveId" clId="{07E7E4CA-88AF-484A-BC9A-9A59AF522114}" dt="2020-04-26T12:12:46.595" v="189" actId="20577"/>
          <ac:spMkLst>
            <pc:docMk/>
            <pc:sldMk cId="2686067467" sldId="262"/>
            <ac:spMk id="4" creationId="{1AD7BE40-6EFB-42D3-AD33-93D288068652}"/>
          </ac:spMkLst>
        </pc:spChg>
        <pc:spChg chg="add mod">
          <ac:chgData name="Alison Crumpton" userId="3dd9605466ccdcc6" providerId="LiveId" clId="{07E7E4CA-88AF-484A-BC9A-9A59AF522114}" dt="2020-04-26T15:38:49.270" v="1743" actId="14100"/>
          <ac:spMkLst>
            <pc:docMk/>
            <pc:sldMk cId="2686067467" sldId="262"/>
            <ac:spMk id="5" creationId="{122CA857-D91A-4D6F-A3F5-9D09BB003B3E}"/>
          </ac:spMkLst>
        </pc:spChg>
        <pc:spChg chg="add mod">
          <ac:chgData name="Alison Crumpton" userId="3dd9605466ccdcc6" providerId="LiveId" clId="{07E7E4CA-88AF-484A-BC9A-9A59AF522114}" dt="2020-04-26T15:40:33.845" v="1746" actId="1076"/>
          <ac:spMkLst>
            <pc:docMk/>
            <pc:sldMk cId="2686067467" sldId="262"/>
            <ac:spMk id="6" creationId="{644E1578-5BFC-4883-8E04-699B12D7A598}"/>
          </ac:spMkLst>
        </pc:spChg>
        <pc:picChg chg="add mod">
          <ac:chgData name="Alison Crumpton" userId="3dd9605466ccdcc6" providerId="LiveId" clId="{07E7E4CA-88AF-484A-BC9A-9A59AF522114}" dt="2020-04-26T15:38:29.642" v="1739" actId="1076"/>
          <ac:picMkLst>
            <pc:docMk/>
            <pc:sldMk cId="2686067467" sldId="262"/>
            <ac:picMk id="2" creationId="{6246F058-57DB-4E05-9873-D3663C07FD79}"/>
          </ac:picMkLst>
        </pc:picChg>
        <pc:picChg chg="add">
          <ac:chgData name="Alison Crumpton" userId="3dd9605466ccdcc6" providerId="LiveId" clId="{07E7E4CA-88AF-484A-BC9A-9A59AF522114}" dt="2020-04-26T12:13:49.954" v="251"/>
          <ac:picMkLst>
            <pc:docMk/>
            <pc:sldMk cId="2686067467" sldId="262"/>
            <ac:picMk id="3" creationId="{02D89888-69AB-444F-B97B-0D0CD057ACED}"/>
          </ac:picMkLst>
        </pc:picChg>
        <pc:picChg chg="add mod modCrop">
          <ac:chgData name="Alison Crumpton" userId="3dd9605466ccdcc6" providerId="LiveId" clId="{07E7E4CA-88AF-484A-BC9A-9A59AF522114}" dt="2020-04-26T15:41:07.425" v="1752" actId="1076"/>
          <ac:picMkLst>
            <pc:docMk/>
            <pc:sldMk cId="2686067467" sldId="262"/>
            <ac:picMk id="7" creationId="{A0EDBF0D-7EE2-45CA-BE08-BF71DC6AE402}"/>
          </ac:picMkLst>
        </pc:picChg>
      </pc:sldChg>
      <pc:sldChg chg="addSp delSp modSp add">
        <pc:chgData name="Alison Crumpton" userId="3dd9605466ccdcc6" providerId="LiveId" clId="{07E7E4CA-88AF-484A-BC9A-9A59AF522114}" dt="2020-04-26T15:38:22.944" v="1737" actId="1076"/>
        <pc:sldMkLst>
          <pc:docMk/>
          <pc:sldMk cId="3311869659" sldId="263"/>
        </pc:sldMkLst>
        <pc:spChg chg="add mod">
          <ac:chgData name="Alison Crumpton" userId="3dd9605466ccdcc6" providerId="LiveId" clId="{07E7E4CA-88AF-484A-BC9A-9A59AF522114}" dt="2020-04-26T15:35:10.531" v="1717" actId="1076"/>
          <ac:spMkLst>
            <pc:docMk/>
            <pc:sldMk cId="3311869659" sldId="263"/>
            <ac:spMk id="2" creationId="{846705BB-015B-4A95-AA78-5897A705D802}"/>
          </ac:spMkLst>
        </pc:spChg>
        <pc:spChg chg="mod">
          <ac:chgData name="Alison Crumpton" userId="3dd9605466ccdcc6" providerId="LiveId" clId="{07E7E4CA-88AF-484A-BC9A-9A59AF522114}" dt="2020-04-26T12:12:41.630" v="187" actId="20577"/>
          <ac:spMkLst>
            <pc:docMk/>
            <pc:sldMk cId="3311869659" sldId="263"/>
            <ac:spMk id="4" creationId="{1AD7BE40-6EFB-42D3-AD33-93D288068652}"/>
          </ac:spMkLst>
        </pc:spChg>
        <pc:spChg chg="add mod">
          <ac:chgData name="Alison Crumpton" userId="3dd9605466ccdcc6" providerId="LiveId" clId="{07E7E4CA-88AF-484A-BC9A-9A59AF522114}" dt="2020-04-26T15:35:53.637" v="1728" actId="1582"/>
          <ac:spMkLst>
            <pc:docMk/>
            <pc:sldMk cId="3311869659" sldId="263"/>
            <ac:spMk id="7" creationId="{AF29CDB4-E0BC-4B4F-975C-76D050F13B92}"/>
          </ac:spMkLst>
        </pc:spChg>
        <pc:picChg chg="add">
          <ac:chgData name="Alison Crumpton" userId="3dd9605466ccdcc6" providerId="LiveId" clId="{07E7E4CA-88AF-484A-BC9A-9A59AF522114}" dt="2020-04-26T12:13:48.169" v="250"/>
          <ac:picMkLst>
            <pc:docMk/>
            <pc:sldMk cId="3311869659" sldId="263"/>
            <ac:picMk id="3" creationId="{3B3834E4-ED2E-47FB-A2C7-7D08063B719B}"/>
          </ac:picMkLst>
        </pc:picChg>
        <pc:picChg chg="add mod">
          <ac:chgData name="Alison Crumpton" userId="3dd9605466ccdcc6" providerId="LiveId" clId="{07E7E4CA-88AF-484A-BC9A-9A59AF522114}" dt="2020-04-26T15:35:23.153" v="1719" actId="1076"/>
          <ac:picMkLst>
            <pc:docMk/>
            <pc:sldMk cId="3311869659" sldId="263"/>
            <ac:picMk id="5" creationId="{2C22A28E-9A10-48D6-BB99-C22AACDE7BF6}"/>
          </ac:picMkLst>
        </pc:picChg>
        <pc:picChg chg="add del">
          <ac:chgData name="Alison Crumpton" userId="3dd9605466ccdcc6" providerId="LiveId" clId="{07E7E4CA-88AF-484A-BC9A-9A59AF522114}" dt="2020-04-26T15:35:40.746" v="1725" actId="478"/>
          <ac:picMkLst>
            <pc:docMk/>
            <pc:sldMk cId="3311869659" sldId="263"/>
            <ac:picMk id="6" creationId="{530253D9-3F2A-4BDE-B8D3-75A6BBADDDD7}"/>
          </ac:picMkLst>
        </pc:picChg>
        <pc:picChg chg="add mod modCrop">
          <ac:chgData name="Alison Crumpton" userId="3dd9605466ccdcc6" providerId="LiveId" clId="{07E7E4CA-88AF-484A-BC9A-9A59AF522114}" dt="2020-04-26T15:38:22.944" v="1737" actId="1076"/>
          <ac:picMkLst>
            <pc:docMk/>
            <pc:sldMk cId="3311869659" sldId="263"/>
            <ac:picMk id="8" creationId="{A41A4E9F-7A0C-4164-B161-2E6C11A009DC}"/>
          </ac:picMkLst>
        </pc:picChg>
      </pc:sldChg>
      <pc:sldChg chg="addSp delSp modSp add">
        <pc:chgData name="Alison Crumpton" userId="3dd9605466ccdcc6" providerId="LiveId" clId="{07E7E4CA-88AF-484A-BC9A-9A59AF522114}" dt="2020-04-26T15:30:26.295" v="1714" actId="1076"/>
        <pc:sldMkLst>
          <pc:docMk/>
          <pc:sldMk cId="1022377411" sldId="264"/>
        </pc:sldMkLst>
        <pc:spChg chg="mod">
          <ac:chgData name="Alison Crumpton" userId="3dd9605466ccdcc6" providerId="LiveId" clId="{07E7E4CA-88AF-484A-BC9A-9A59AF522114}" dt="2020-04-26T12:12:37.238" v="185" actId="20577"/>
          <ac:spMkLst>
            <pc:docMk/>
            <pc:sldMk cId="1022377411" sldId="264"/>
            <ac:spMk id="4" creationId="{1AD7BE40-6EFB-42D3-AD33-93D288068652}"/>
          </ac:spMkLst>
        </pc:spChg>
        <pc:spChg chg="add mod">
          <ac:chgData name="Alison Crumpton" userId="3dd9605466ccdcc6" providerId="LiveId" clId="{07E7E4CA-88AF-484A-BC9A-9A59AF522114}" dt="2020-04-26T15:25:32.990" v="1680" actId="14100"/>
          <ac:spMkLst>
            <pc:docMk/>
            <pc:sldMk cId="1022377411" sldId="264"/>
            <ac:spMk id="6" creationId="{06199D11-928D-4D11-A575-28D0C6C71D77}"/>
          </ac:spMkLst>
        </pc:spChg>
        <pc:spChg chg="add mod">
          <ac:chgData name="Alison Crumpton" userId="3dd9605466ccdcc6" providerId="LiveId" clId="{07E7E4CA-88AF-484A-BC9A-9A59AF522114}" dt="2020-04-26T15:27:36.672" v="1695" actId="1076"/>
          <ac:spMkLst>
            <pc:docMk/>
            <pc:sldMk cId="1022377411" sldId="264"/>
            <ac:spMk id="7" creationId="{1A6AB23E-6179-4089-84EE-417F0BC897C0}"/>
          </ac:spMkLst>
        </pc:spChg>
        <pc:spChg chg="add mod">
          <ac:chgData name="Alison Crumpton" userId="3dd9605466ccdcc6" providerId="LiveId" clId="{07E7E4CA-88AF-484A-BC9A-9A59AF522114}" dt="2020-04-26T15:28:02.987" v="1702" actId="14100"/>
          <ac:spMkLst>
            <pc:docMk/>
            <pc:sldMk cId="1022377411" sldId="264"/>
            <ac:spMk id="10" creationId="{46A35816-6BEA-42D9-9603-FB44B3303D46}"/>
          </ac:spMkLst>
        </pc:spChg>
        <pc:spChg chg="add mod">
          <ac:chgData name="Alison Crumpton" userId="3dd9605466ccdcc6" providerId="LiveId" clId="{07E7E4CA-88AF-484A-BC9A-9A59AF522114}" dt="2020-04-26T15:29:53.675" v="1705" actId="1076"/>
          <ac:spMkLst>
            <pc:docMk/>
            <pc:sldMk cId="1022377411" sldId="264"/>
            <ac:spMk id="11" creationId="{329C741D-2F75-4D4A-ABAD-E93688686A55}"/>
          </ac:spMkLst>
        </pc:spChg>
        <pc:picChg chg="add mod">
          <ac:chgData name="Alison Crumpton" userId="3dd9605466ccdcc6" providerId="LiveId" clId="{07E7E4CA-88AF-484A-BC9A-9A59AF522114}" dt="2020-04-26T15:25:14.833" v="1674" actId="1076"/>
          <ac:picMkLst>
            <pc:docMk/>
            <pc:sldMk cId="1022377411" sldId="264"/>
            <ac:picMk id="2" creationId="{B2E60C18-879C-4260-A00C-EFC8545DE605}"/>
          </ac:picMkLst>
        </pc:picChg>
        <pc:picChg chg="add">
          <ac:chgData name="Alison Crumpton" userId="3dd9605466ccdcc6" providerId="LiveId" clId="{07E7E4CA-88AF-484A-BC9A-9A59AF522114}" dt="2020-04-26T12:13:45.856" v="249"/>
          <ac:picMkLst>
            <pc:docMk/>
            <pc:sldMk cId="1022377411" sldId="264"/>
            <ac:picMk id="3" creationId="{7ACEA36E-5DC0-427D-93F1-EAC750D69993}"/>
          </ac:picMkLst>
        </pc:picChg>
        <pc:picChg chg="add del">
          <ac:chgData name="Alison Crumpton" userId="3dd9605466ccdcc6" providerId="LiveId" clId="{07E7E4CA-88AF-484A-BC9A-9A59AF522114}" dt="2020-04-26T15:25:21.144" v="1676" actId="478"/>
          <ac:picMkLst>
            <pc:docMk/>
            <pc:sldMk cId="1022377411" sldId="264"/>
            <ac:picMk id="5" creationId="{50711A47-F704-4707-8AB5-D5EF500BC739}"/>
          </ac:picMkLst>
        </pc:picChg>
        <pc:picChg chg="add mod modCrop">
          <ac:chgData name="Alison Crumpton" userId="3dd9605466ccdcc6" providerId="LiveId" clId="{07E7E4CA-88AF-484A-BC9A-9A59AF522114}" dt="2020-04-26T15:27:33.455" v="1694" actId="1076"/>
          <ac:picMkLst>
            <pc:docMk/>
            <pc:sldMk cId="1022377411" sldId="264"/>
            <ac:picMk id="8" creationId="{A610D6B2-380B-4EEC-AF8D-30156B2001EA}"/>
          </ac:picMkLst>
        </pc:picChg>
        <pc:picChg chg="add mod">
          <ac:chgData name="Alison Crumpton" userId="3dd9605466ccdcc6" providerId="LiveId" clId="{07E7E4CA-88AF-484A-BC9A-9A59AF522114}" dt="2020-04-26T15:27:52.459" v="1698" actId="14100"/>
          <ac:picMkLst>
            <pc:docMk/>
            <pc:sldMk cId="1022377411" sldId="264"/>
            <ac:picMk id="9" creationId="{DAAB6077-20A1-429F-8B69-5DFDCC5FA8C0}"/>
          </ac:picMkLst>
        </pc:picChg>
        <pc:picChg chg="add mod modCrop">
          <ac:chgData name="Alison Crumpton" userId="3dd9605466ccdcc6" providerId="LiveId" clId="{07E7E4CA-88AF-484A-BC9A-9A59AF522114}" dt="2020-04-26T15:30:26.295" v="1714" actId="1076"/>
          <ac:picMkLst>
            <pc:docMk/>
            <pc:sldMk cId="1022377411" sldId="264"/>
            <ac:picMk id="12" creationId="{316EF715-78E2-4EF9-8E25-3BBF1751E8A1}"/>
          </ac:picMkLst>
        </pc:picChg>
      </pc:sldChg>
      <pc:sldChg chg="addSp modSp add">
        <pc:chgData name="Alison Crumpton" userId="3dd9605466ccdcc6" providerId="LiveId" clId="{07E7E4CA-88AF-484A-BC9A-9A59AF522114}" dt="2020-04-26T15:24:20.854" v="1671" actId="14100"/>
        <pc:sldMkLst>
          <pc:docMk/>
          <pc:sldMk cId="945401518" sldId="265"/>
        </pc:sldMkLst>
        <pc:spChg chg="add mod">
          <ac:chgData name="Alison Crumpton" userId="3dd9605466ccdcc6" providerId="LiveId" clId="{07E7E4CA-88AF-484A-BC9A-9A59AF522114}" dt="2020-04-26T15:22:17.944" v="1652" actId="1076"/>
          <ac:spMkLst>
            <pc:docMk/>
            <pc:sldMk cId="945401518" sldId="265"/>
            <ac:spMk id="2" creationId="{9FACB656-316A-4B13-9D2E-0EA8E0630DD0}"/>
          </ac:spMkLst>
        </pc:spChg>
        <pc:spChg chg="mod">
          <ac:chgData name="Alison Crumpton" userId="3dd9605466ccdcc6" providerId="LiveId" clId="{07E7E4CA-88AF-484A-BC9A-9A59AF522114}" dt="2020-04-26T12:12:33.822" v="183" actId="20577"/>
          <ac:spMkLst>
            <pc:docMk/>
            <pc:sldMk cId="945401518" sldId="265"/>
            <ac:spMk id="4" creationId="{1AD7BE40-6EFB-42D3-AD33-93D288068652}"/>
          </ac:spMkLst>
        </pc:spChg>
        <pc:spChg chg="add mod">
          <ac:chgData name="Alison Crumpton" userId="3dd9605466ccdcc6" providerId="LiveId" clId="{07E7E4CA-88AF-484A-BC9A-9A59AF522114}" dt="2020-04-26T15:24:20.854" v="1671" actId="14100"/>
          <ac:spMkLst>
            <pc:docMk/>
            <pc:sldMk cId="945401518" sldId="265"/>
            <ac:spMk id="7" creationId="{36862D33-67A3-45A9-96E9-B272C31E0634}"/>
          </ac:spMkLst>
        </pc:spChg>
        <pc:picChg chg="add">
          <ac:chgData name="Alison Crumpton" userId="3dd9605466ccdcc6" providerId="LiveId" clId="{07E7E4CA-88AF-484A-BC9A-9A59AF522114}" dt="2020-04-26T12:13:42.755" v="248"/>
          <ac:picMkLst>
            <pc:docMk/>
            <pc:sldMk cId="945401518" sldId="265"/>
            <ac:picMk id="3" creationId="{97249108-FD77-407E-80C5-2A5F75C84008}"/>
          </ac:picMkLst>
        </pc:picChg>
        <pc:picChg chg="add mod modCrop">
          <ac:chgData name="Alison Crumpton" userId="3dd9605466ccdcc6" providerId="LiveId" clId="{07E7E4CA-88AF-484A-BC9A-9A59AF522114}" dt="2020-04-26T15:23:50.851" v="1664" actId="1076"/>
          <ac:picMkLst>
            <pc:docMk/>
            <pc:sldMk cId="945401518" sldId="265"/>
            <ac:picMk id="5" creationId="{57A910ED-CC01-479C-9C0C-822B08449182}"/>
          </ac:picMkLst>
        </pc:picChg>
        <pc:picChg chg="add mod">
          <ac:chgData name="Alison Crumpton" userId="3dd9605466ccdcc6" providerId="LiveId" clId="{07E7E4CA-88AF-484A-BC9A-9A59AF522114}" dt="2020-04-26T15:24:08.015" v="1667" actId="14100"/>
          <ac:picMkLst>
            <pc:docMk/>
            <pc:sldMk cId="945401518" sldId="265"/>
            <ac:picMk id="6" creationId="{02540485-F194-4B6C-AA9D-8C115D90B19A}"/>
          </ac:picMkLst>
        </pc:picChg>
      </pc:sldChg>
      <pc:sldChg chg="addSp delSp modSp add ord">
        <pc:chgData name="Alison Crumpton" userId="3dd9605466ccdcc6" providerId="LiveId" clId="{07E7E4CA-88AF-484A-BC9A-9A59AF522114}" dt="2020-04-26T15:16:22.206" v="1649" actId="1076"/>
        <pc:sldMkLst>
          <pc:docMk/>
          <pc:sldMk cId="1660972099" sldId="266"/>
        </pc:sldMkLst>
        <pc:spChg chg="mod">
          <ac:chgData name="Alison Crumpton" userId="3dd9605466ccdcc6" providerId="LiveId" clId="{07E7E4CA-88AF-484A-BC9A-9A59AF522114}" dt="2020-04-26T12:12:29.962" v="181" actId="20577"/>
          <ac:spMkLst>
            <pc:docMk/>
            <pc:sldMk cId="1660972099" sldId="266"/>
            <ac:spMk id="4" creationId="{1AD7BE40-6EFB-42D3-AD33-93D288068652}"/>
          </ac:spMkLst>
        </pc:spChg>
        <pc:spChg chg="add mod">
          <ac:chgData name="Alison Crumpton" userId="3dd9605466ccdcc6" providerId="LiveId" clId="{07E7E4CA-88AF-484A-BC9A-9A59AF522114}" dt="2020-04-26T15:15:08.467" v="1636" actId="14100"/>
          <ac:spMkLst>
            <pc:docMk/>
            <pc:sldMk cId="1660972099" sldId="266"/>
            <ac:spMk id="6" creationId="{B623A7F1-7FB5-4CCB-8EE8-8FD443FEAD9A}"/>
          </ac:spMkLst>
        </pc:spChg>
        <pc:spChg chg="add mod">
          <ac:chgData name="Alison Crumpton" userId="3dd9605466ccdcc6" providerId="LiveId" clId="{07E7E4CA-88AF-484A-BC9A-9A59AF522114}" dt="2020-04-26T15:15:50.743" v="1643" actId="1076"/>
          <ac:spMkLst>
            <pc:docMk/>
            <pc:sldMk cId="1660972099" sldId="266"/>
            <ac:spMk id="7" creationId="{7FB0567A-B034-4763-9B07-BF30594E0D7C}"/>
          </ac:spMkLst>
        </pc:spChg>
        <pc:picChg chg="add del mod">
          <ac:chgData name="Alison Crumpton" userId="3dd9605466ccdcc6" providerId="LiveId" clId="{07E7E4CA-88AF-484A-BC9A-9A59AF522114}" dt="2020-04-26T15:09:55.772" v="1604" actId="21"/>
          <ac:picMkLst>
            <pc:docMk/>
            <pc:sldMk cId="1660972099" sldId="266"/>
            <ac:picMk id="2" creationId="{970E6F57-8A72-452F-8715-0557723BDC4A}"/>
          </ac:picMkLst>
        </pc:picChg>
        <pc:picChg chg="add del mod">
          <ac:chgData name="Alison Crumpton" userId="3dd9605466ccdcc6" providerId="LiveId" clId="{07E7E4CA-88AF-484A-BC9A-9A59AF522114}" dt="2020-04-26T12:14:18.112" v="272" actId="478"/>
          <ac:picMkLst>
            <pc:docMk/>
            <pc:sldMk cId="1660972099" sldId="266"/>
            <ac:picMk id="3" creationId="{36C472D4-9BC9-4A2D-ACA2-96A207C01867}"/>
          </ac:picMkLst>
        </pc:picChg>
        <pc:picChg chg="add mod">
          <ac:chgData name="Alison Crumpton" userId="3dd9605466ccdcc6" providerId="LiveId" clId="{07E7E4CA-88AF-484A-BC9A-9A59AF522114}" dt="2020-04-26T15:14:57.124" v="1633" actId="1076"/>
          <ac:picMkLst>
            <pc:docMk/>
            <pc:sldMk cId="1660972099" sldId="266"/>
            <ac:picMk id="5" creationId="{A3FEC39A-7492-4AA7-887C-26B2BE1992C3}"/>
          </ac:picMkLst>
        </pc:picChg>
        <pc:picChg chg="add del mod">
          <ac:chgData name="Alison Crumpton" userId="3dd9605466ccdcc6" providerId="LiveId" clId="{07E7E4CA-88AF-484A-BC9A-9A59AF522114}" dt="2020-04-26T12:14:15.796" v="270" actId="478"/>
          <ac:picMkLst>
            <pc:docMk/>
            <pc:sldMk cId="1660972099" sldId="266"/>
            <ac:picMk id="5" creationId="{CA25CCA5-1BC9-4103-AEF7-8F23BDF19AE7}"/>
          </ac:picMkLst>
        </pc:picChg>
        <pc:picChg chg="add del mod">
          <ac:chgData name="Alison Crumpton" userId="3dd9605466ccdcc6" providerId="LiveId" clId="{07E7E4CA-88AF-484A-BC9A-9A59AF522114}" dt="2020-04-26T12:14:14.011" v="268" actId="478"/>
          <ac:picMkLst>
            <pc:docMk/>
            <pc:sldMk cId="1660972099" sldId="266"/>
            <ac:picMk id="6" creationId="{3558BBE3-A418-47AF-93B5-8CD3F20C6C13}"/>
          </ac:picMkLst>
        </pc:picChg>
        <pc:picChg chg="add del mod">
          <ac:chgData name="Alison Crumpton" userId="3dd9605466ccdcc6" providerId="LiveId" clId="{07E7E4CA-88AF-484A-BC9A-9A59AF522114}" dt="2020-04-26T12:14:13.062" v="267" actId="478"/>
          <ac:picMkLst>
            <pc:docMk/>
            <pc:sldMk cId="1660972099" sldId="266"/>
            <ac:picMk id="7" creationId="{EF6CA930-6889-41A6-A3F2-8B12F12D9D94}"/>
          </ac:picMkLst>
        </pc:picChg>
        <pc:picChg chg="add del mod">
          <ac:chgData name="Alison Crumpton" userId="3dd9605466ccdcc6" providerId="LiveId" clId="{07E7E4CA-88AF-484A-BC9A-9A59AF522114}" dt="2020-04-26T12:14:11.793" v="266" actId="478"/>
          <ac:picMkLst>
            <pc:docMk/>
            <pc:sldMk cId="1660972099" sldId="266"/>
            <ac:picMk id="8" creationId="{BD6379E3-2291-404D-8C13-D32D6A2EC524}"/>
          </ac:picMkLst>
        </pc:picChg>
        <pc:picChg chg="add mod modCrop">
          <ac:chgData name="Alison Crumpton" userId="3dd9605466ccdcc6" providerId="LiveId" clId="{07E7E4CA-88AF-484A-BC9A-9A59AF522114}" dt="2020-04-26T15:16:22.206" v="1649" actId="1076"/>
          <ac:picMkLst>
            <pc:docMk/>
            <pc:sldMk cId="1660972099" sldId="266"/>
            <ac:picMk id="8" creationId="{EFD7CAC9-A2DB-483D-AFFA-4E0FDB730AB9}"/>
          </ac:picMkLst>
        </pc:picChg>
        <pc:picChg chg="add del mod">
          <ac:chgData name="Alison Crumpton" userId="3dd9605466ccdcc6" providerId="LiveId" clId="{07E7E4CA-88AF-484A-BC9A-9A59AF522114}" dt="2020-04-26T12:14:10.930" v="265" actId="478"/>
          <ac:picMkLst>
            <pc:docMk/>
            <pc:sldMk cId="1660972099" sldId="266"/>
            <ac:picMk id="9" creationId="{BD94513C-EDEE-41A8-A7FD-95D120482F86}"/>
          </ac:picMkLst>
        </pc:picChg>
        <pc:picChg chg="add del mod">
          <ac:chgData name="Alison Crumpton" userId="3dd9605466ccdcc6" providerId="LiveId" clId="{07E7E4CA-88AF-484A-BC9A-9A59AF522114}" dt="2020-04-26T12:14:10.457" v="264" actId="478"/>
          <ac:picMkLst>
            <pc:docMk/>
            <pc:sldMk cId="1660972099" sldId="266"/>
            <ac:picMk id="10" creationId="{EB840127-E85A-4D91-96CD-CEE539A3A5B9}"/>
          </ac:picMkLst>
        </pc:picChg>
        <pc:picChg chg="add del mod">
          <ac:chgData name="Alison Crumpton" userId="3dd9605466ccdcc6" providerId="LiveId" clId="{07E7E4CA-88AF-484A-BC9A-9A59AF522114}" dt="2020-04-26T12:14:08.930" v="263" actId="478"/>
          <ac:picMkLst>
            <pc:docMk/>
            <pc:sldMk cId="1660972099" sldId="266"/>
            <ac:picMk id="11" creationId="{9479637A-0D49-4CF1-AA2D-EC23693092F9}"/>
          </ac:picMkLst>
        </pc:picChg>
        <pc:picChg chg="add del mod">
          <ac:chgData name="Alison Crumpton" userId="3dd9605466ccdcc6" providerId="LiveId" clId="{07E7E4CA-88AF-484A-BC9A-9A59AF522114}" dt="2020-04-26T12:14:08" v="262" actId="478"/>
          <ac:picMkLst>
            <pc:docMk/>
            <pc:sldMk cId="1660972099" sldId="266"/>
            <ac:picMk id="12" creationId="{B3D114BF-6311-48B4-B16F-FB57790C331B}"/>
          </ac:picMkLst>
        </pc:picChg>
        <pc:picChg chg="add del mod">
          <ac:chgData name="Alison Crumpton" userId="3dd9605466ccdcc6" providerId="LiveId" clId="{07E7E4CA-88AF-484A-BC9A-9A59AF522114}" dt="2020-04-26T12:14:07.592" v="261" actId="478"/>
          <ac:picMkLst>
            <pc:docMk/>
            <pc:sldMk cId="1660972099" sldId="266"/>
            <ac:picMk id="13" creationId="{70818023-C27C-49FD-9007-0C3D6DBFA705}"/>
          </ac:picMkLst>
        </pc:picChg>
        <pc:picChg chg="add del mod">
          <ac:chgData name="Alison Crumpton" userId="3dd9605466ccdcc6" providerId="LiveId" clId="{07E7E4CA-88AF-484A-BC9A-9A59AF522114}" dt="2020-04-26T12:14:06.358" v="260" actId="478"/>
          <ac:picMkLst>
            <pc:docMk/>
            <pc:sldMk cId="1660972099" sldId="266"/>
            <ac:picMk id="14" creationId="{1BED6C10-2B9A-4CF5-9EE1-5090EDB927DC}"/>
          </ac:picMkLst>
        </pc:picChg>
        <pc:picChg chg="add del mod">
          <ac:chgData name="Alison Crumpton" userId="3dd9605466ccdcc6" providerId="LiveId" clId="{07E7E4CA-88AF-484A-BC9A-9A59AF522114}" dt="2020-04-26T12:14:05.425" v="259" actId="478"/>
          <ac:picMkLst>
            <pc:docMk/>
            <pc:sldMk cId="1660972099" sldId="266"/>
            <ac:picMk id="15" creationId="{4574C202-6603-4A72-A088-0275E371826A}"/>
          </ac:picMkLst>
        </pc:picChg>
        <pc:picChg chg="add del mod">
          <ac:chgData name="Alison Crumpton" userId="3dd9605466ccdcc6" providerId="LiveId" clId="{07E7E4CA-88AF-484A-BC9A-9A59AF522114}" dt="2020-04-26T12:14:04.848" v="258" actId="478"/>
          <ac:picMkLst>
            <pc:docMk/>
            <pc:sldMk cId="1660972099" sldId="266"/>
            <ac:picMk id="16" creationId="{B546F26A-32A5-431D-B128-669C47F49068}"/>
          </ac:picMkLst>
        </pc:picChg>
        <pc:picChg chg="add del mod">
          <ac:chgData name="Alison Crumpton" userId="3dd9605466ccdcc6" providerId="LiveId" clId="{07E7E4CA-88AF-484A-BC9A-9A59AF522114}" dt="2020-04-26T12:14:03.440" v="257" actId="478"/>
          <ac:picMkLst>
            <pc:docMk/>
            <pc:sldMk cId="1660972099" sldId="266"/>
            <ac:picMk id="17" creationId="{63A68069-D1E9-4B27-98B2-6B2049D12221}"/>
          </ac:picMkLst>
        </pc:picChg>
        <pc:picChg chg="add del mod">
          <ac:chgData name="Alison Crumpton" userId="3dd9605466ccdcc6" providerId="LiveId" clId="{07E7E4CA-88AF-484A-BC9A-9A59AF522114}" dt="2020-04-26T12:14:02.473" v="256" actId="478"/>
          <ac:picMkLst>
            <pc:docMk/>
            <pc:sldMk cId="1660972099" sldId="266"/>
            <ac:picMk id="18" creationId="{832F42DE-4D14-4FC4-B13D-41D1DE9267A9}"/>
          </ac:picMkLst>
        </pc:picChg>
        <pc:picChg chg="add del mod">
          <ac:chgData name="Alison Crumpton" userId="3dd9605466ccdcc6" providerId="LiveId" clId="{07E7E4CA-88AF-484A-BC9A-9A59AF522114}" dt="2020-04-26T12:14:00.617" v="255" actId="478"/>
          <ac:picMkLst>
            <pc:docMk/>
            <pc:sldMk cId="1660972099" sldId="266"/>
            <ac:picMk id="19" creationId="{66AB2917-BD2C-4F61-B5DD-FB2EE9899243}"/>
          </ac:picMkLst>
        </pc:picChg>
        <pc:picChg chg="add del mod">
          <ac:chgData name="Alison Crumpton" userId="3dd9605466ccdcc6" providerId="LiveId" clId="{07E7E4CA-88AF-484A-BC9A-9A59AF522114}" dt="2020-04-26T12:13:57.507" v="254" actId="478"/>
          <ac:picMkLst>
            <pc:docMk/>
            <pc:sldMk cId="1660972099" sldId="266"/>
            <ac:picMk id="20" creationId="{D086E65A-F5E7-4EF6-9387-40626432B6C9}"/>
          </ac:picMkLst>
        </pc:picChg>
      </pc:sldChg>
      <pc:sldChg chg="addSp modSp add del">
        <pc:chgData name="Alison Crumpton" userId="3dd9605466ccdcc6" providerId="LiveId" clId="{07E7E4CA-88AF-484A-BC9A-9A59AF522114}" dt="2020-04-26T15:08:41.790" v="1595" actId="47"/>
        <pc:sldMkLst>
          <pc:docMk/>
          <pc:sldMk cId="1938620358" sldId="267"/>
        </pc:sldMkLst>
        <pc:spChg chg="mod">
          <ac:chgData name="Alison Crumpton" userId="3dd9605466ccdcc6" providerId="LiveId" clId="{07E7E4CA-88AF-484A-BC9A-9A59AF522114}" dt="2020-04-26T12:12:23.452" v="179" actId="20577"/>
          <ac:spMkLst>
            <pc:docMk/>
            <pc:sldMk cId="1938620358" sldId="267"/>
            <ac:spMk id="4" creationId="{1AD7BE40-6EFB-42D3-AD33-93D288068652}"/>
          </ac:spMkLst>
        </pc:spChg>
        <pc:picChg chg="add">
          <ac:chgData name="Alison Crumpton" userId="3dd9605466ccdcc6" providerId="LiveId" clId="{07E7E4CA-88AF-484A-BC9A-9A59AF522114}" dt="2020-04-26T12:13:27.714" v="213"/>
          <ac:picMkLst>
            <pc:docMk/>
            <pc:sldMk cId="1938620358" sldId="267"/>
            <ac:picMk id="3" creationId="{CFB5C2B8-03BB-4F68-8C8A-7AE7D1892F66}"/>
          </ac:picMkLst>
        </pc:picChg>
      </pc:sldChg>
      <pc:sldChg chg="addSp delSp modSp add">
        <pc:chgData name="Alison Crumpton" userId="3dd9605466ccdcc6" providerId="LiveId" clId="{07E7E4CA-88AF-484A-BC9A-9A59AF522114}" dt="2020-04-26T15:14:12.807" v="1629" actId="1076"/>
        <pc:sldMkLst>
          <pc:docMk/>
          <pc:sldMk cId="528666435" sldId="268"/>
        </pc:sldMkLst>
        <pc:spChg chg="mod">
          <ac:chgData name="Alison Crumpton" userId="3dd9605466ccdcc6" providerId="LiveId" clId="{07E7E4CA-88AF-484A-BC9A-9A59AF522114}" dt="2020-04-26T15:11:21.283" v="1615" actId="1076"/>
          <ac:spMkLst>
            <pc:docMk/>
            <pc:sldMk cId="528666435" sldId="268"/>
            <ac:spMk id="4" creationId="{1AD7BE40-6EFB-42D3-AD33-93D288068652}"/>
          </ac:spMkLst>
        </pc:spChg>
        <pc:spChg chg="add mod">
          <ac:chgData name="Alison Crumpton" userId="3dd9605466ccdcc6" providerId="LiveId" clId="{07E7E4CA-88AF-484A-BC9A-9A59AF522114}" dt="2020-04-26T15:11:31.404" v="1618" actId="14100"/>
          <ac:spMkLst>
            <pc:docMk/>
            <pc:sldMk cId="528666435" sldId="268"/>
            <ac:spMk id="5" creationId="{EB16FC1A-9AA4-4F9D-BA87-BC22DE5B017A}"/>
          </ac:spMkLst>
        </pc:spChg>
        <pc:spChg chg="add mod">
          <ac:chgData name="Alison Crumpton" userId="3dd9605466ccdcc6" providerId="LiveId" clId="{07E7E4CA-88AF-484A-BC9A-9A59AF522114}" dt="2020-04-26T15:13:35.823" v="1621" actId="1076"/>
          <ac:spMkLst>
            <pc:docMk/>
            <pc:sldMk cId="528666435" sldId="268"/>
            <ac:spMk id="7" creationId="{F2AD68E9-E3BC-4C5F-B451-B50564727F8F}"/>
          </ac:spMkLst>
        </pc:spChg>
        <pc:picChg chg="add mod">
          <ac:chgData name="Alison Crumpton" userId="3dd9605466ccdcc6" providerId="LiveId" clId="{07E7E4CA-88AF-484A-BC9A-9A59AF522114}" dt="2020-04-26T15:11:28" v="1617" actId="1076"/>
          <ac:picMkLst>
            <pc:docMk/>
            <pc:sldMk cId="528666435" sldId="268"/>
            <ac:picMk id="2" creationId="{AB1183B5-6B53-40A4-9029-4D0E6E6577D9}"/>
          </ac:picMkLst>
        </pc:picChg>
        <pc:picChg chg="add">
          <ac:chgData name="Alison Crumpton" userId="3dd9605466ccdcc6" providerId="LiveId" clId="{07E7E4CA-88AF-484A-BC9A-9A59AF522114}" dt="2020-04-26T12:13:25.931" v="212"/>
          <ac:picMkLst>
            <pc:docMk/>
            <pc:sldMk cId="528666435" sldId="268"/>
            <ac:picMk id="3" creationId="{DB76691B-F5E5-44EC-9690-E08AB169E0C2}"/>
          </ac:picMkLst>
        </pc:picChg>
        <pc:picChg chg="add del ord">
          <ac:chgData name="Alison Crumpton" userId="3dd9605466ccdcc6" providerId="LiveId" clId="{07E7E4CA-88AF-484A-BC9A-9A59AF522114}" dt="2020-04-26T15:11:14.166" v="1612" actId="478"/>
          <ac:picMkLst>
            <pc:docMk/>
            <pc:sldMk cId="528666435" sldId="268"/>
            <ac:picMk id="6" creationId="{347C63F4-C99A-4541-9456-D5B33A08D416}"/>
          </ac:picMkLst>
        </pc:picChg>
        <pc:picChg chg="add mod modCrop">
          <ac:chgData name="Alison Crumpton" userId="3dd9605466ccdcc6" providerId="LiveId" clId="{07E7E4CA-88AF-484A-BC9A-9A59AF522114}" dt="2020-04-26T15:14:12.807" v="1629" actId="1076"/>
          <ac:picMkLst>
            <pc:docMk/>
            <pc:sldMk cId="528666435" sldId="268"/>
            <ac:picMk id="8" creationId="{E4CF846B-1035-450A-92B4-044D74BE0A76}"/>
          </ac:picMkLst>
        </pc:picChg>
      </pc:sldChg>
      <pc:sldChg chg="addSp delSp modSp add">
        <pc:chgData name="Alison Crumpton" userId="3dd9605466ccdcc6" providerId="LiveId" clId="{07E7E4CA-88AF-484A-BC9A-9A59AF522114}" dt="2020-04-27T07:58:31.328" v="2146" actId="20577"/>
        <pc:sldMkLst>
          <pc:docMk/>
          <pc:sldMk cId="4006303616" sldId="269"/>
        </pc:sldMkLst>
        <pc:spChg chg="del">
          <ac:chgData name="Alison Crumpton" userId="3dd9605466ccdcc6" providerId="LiveId" clId="{07E7E4CA-88AF-484A-BC9A-9A59AF522114}" dt="2020-04-26T12:17:59.132" v="1531" actId="478"/>
          <ac:spMkLst>
            <pc:docMk/>
            <pc:sldMk cId="4006303616" sldId="269"/>
            <ac:spMk id="2" creationId="{3898E716-B276-45E7-ABFE-FDD64013399E}"/>
          </ac:spMkLst>
        </pc:spChg>
        <pc:spChg chg="del">
          <ac:chgData name="Alison Crumpton" userId="3dd9605466ccdcc6" providerId="LiveId" clId="{07E7E4CA-88AF-484A-BC9A-9A59AF522114}" dt="2020-04-26T12:18:01.723" v="1532" actId="478"/>
          <ac:spMkLst>
            <pc:docMk/>
            <pc:sldMk cId="4006303616" sldId="269"/>
            <ac:spMk id="3" creationId="{D96C56DE-D268-44B9-B0C8-8CFE30C0DF33}"/>
          </ac:spMkLst>
        </pc:spChg>
        <pc:spChg chg="add mod">
          <ac:chgData name="Alison Crumpton" userId="3dd9605466ccdcc6" providerId="LiveId" clId="{07E7E4CA-88AF-484A-BC9A-9A59AF522114}" dt="2020-04-27T07:58:31.328" v="2146" actId="20577"/>
          <ac:spMkLst>
            <pc:docMk/>
            <pc:sldMk cId="4006303616" sldId="269"/>
            <ac:spMk id="4" creationId="{4C253369-1BC4-49B4-8EF2-640E0205A958}"/>
          </ac:spMkLst>
        </pc:spChg>
        <pc:picChg chg="add mod">
          <ac:chgData name="Alison Crumpton" userId="3dd9605466ccdcc6" providerId="LiveId" clId="{07E7E4CA-88AF-484A-BC9A-9A59AF522114}" dt="2020-04-26T12:18:27.565" v="1538" actId="1076"/>
          <ac:picMkLst>
            <pc:docMk/>
            <pc:sldMk cId="4006303616" sldId="269"/>
            <ac:picMk id="5" creationId="{B4A4742B-6740-4CAE-8AAE-009FC4C0AEE9}"/>
          </ac:picMkLst>
        </pc:picChg>
      </pc:sldChg>
      <pc:sldChg chg="addSp delSp modSp add">
        <pc:chgData name="Alison Crumpton" userId="3dd9605466ccdcc6" providerId="LiveId" clId="{07E7E4CA-88AF-484A-BC9A-9A59AF522114}" dt="2020-04-27T08:33:39.159" v="2886" actId="403"/>
        <pc:sldMkLst>
          <pc:docMk/>
          <pc:sldMk cId="918403870" sldId="270"/>
        </pc:sldMkLst>
        <pc:spChg chg="del">
          <ac:chgData name="Alison Crumpton" userId="3dd9605466ccdcc6" providerId="LiveId" clId="{07E7E4CA-88AF-484A-BC9A-9A59AF522114}" dt="2020-04-27T07:59:12.153" v="2148" actId="478"/>
          <ac:spMkLst>
            <pc:docMk/>
            <pc:sldMk cId="918403870" sldId="270"/>
            <ac:spMk id="2" creationId="{E2C6F0BA-9BF2-4589-BDCD-F68D21CE6F67}"/>
          </ac:spMkLst>
        </pc:spChg>
        <pc:spChg chg="del">
          <ac:chgData name="Alison Crumpton" userId="3dd9605466ccdcc6" providerId="LiveId" clId="{07E7E4CA-88AF-484A-BC9A-9A59AF522114}" dt="2020-04-27T07:59:13.913" v="2149" actId="478"/>
          <ac:spMkLst>
            <pc:docMk/>
            <pc:sldMk cId="918403870" sldId="270"/>
            <ac:spMk id="3" creationId="{F04A5D63-9A26-4211-AF34-D08814D53BD7}"/>
          </ac:spMkLst>
        </pc:spChg>
        <pc:spChg chg="add mod">
          <ac:chgData name="Alison Crumpton" userId="3dd9605466ccdcc6" providerId="LiveId" clId="{07E7E4CA-88AF-484A-BC9A-9A59AF522114}" dt="2020-04-27T08:33:39.159" v="2886" actId="403"/>
          <ac:spMkLst>
            <pc:docMk/>
            <pc:sldMk cId="918403870" sldId="270"/>
            <ac:spMk id="5" creationId="{1F257AA8-1852-4383-980A-DE51FF4D9406}"/>
          </ac:spMkLst>
        </pc:spChg>
        <pc:picChg chg="add mod">
          <ac:chgData name="Alison Crumpton" userId="3dd9605466ccdcc6" providerId="LiveId" clId="{07E7E4CA-88AF-484A-BC9A-9A59AF522114}" dt="2020-04-27T07:59:18.543" v="2151" actId="1076"/>
          <ac:picMkLst>
            <pc:docMk/>
            <pc:sldMk cId="918403870" sldId="270"/>
            <ac:picMk id="4" creationId="{9181188B-BE8E-4BFA-A5C8-CFE982F7F286}"/>
          </ac:picMkLst>
        </pc:picChg>
      </pc:sldChg>
      <pc:sldChg chg="addSp delSp modSp add del">
        <pc:chgData name="Alison Crumpton" userId="3dd9605466ccdcc6" providerId="LiveId" clId="{07E7E4CA-88AF-484A-BC9A-9A59AF522114}" dt="2020-04-27T07:55:56.828" v="1804" actId="47"/>
        <pc:sldMkLst>
          <pc:docMk/>
          <pc:sldMk cId="1164694975" sldId="270"/>
        </pc:sldMkLst>
        <pc:spChg chg="del">
          <ac:chgData name="Alison Crumpton" userId="3dd9605466ccdcc6" providerId="LiveId" clId="{07E7E4CA-88AF-484A-BC9A-9A59AF522114}" dt="2020-04-26T15:00:51.212" v="1575" actId="478"/>
          <ac:spMkLst>
            <pc:docMk/>
            <pc:sldMk cId="1164694975" sldId="270"/>
            <ac:spMk id="2" creationId="{B87B3FF1-DF6A-420B-B009-1E5D690CF334}"/>
          </ac:spMkLst>
        </pc:spChg>
        <pc:spChg chg="del">
          <ac:chgData name="Alison Crumpton" userId="3dd9605466ccdcc6" providerId="LiveId" clId="{07E7E4CA-88AF-484A-BC9A-9A59AF522114}" dt="2020-04-26T15:00:53.437" v="1576" actId="478"/>
          <ac:spMkLst>
            <pc:docMk/>
            <pc:sldMk cId="1164694975" sldId="270"/>
            <ac:spMk id="3" creationId="{731E326C-04FC-4CA0-8B60-88E0CC60D83F}"/>
          </ac:spMkLst>
        </pc:spChg>
        <pc:spChg chg="add mod">
          <ac:chgData name="Alison Crumpton" userId="3dd9605466ccdcc6" providerId="LiveId" clId="{07E7E4CA-88AF-484A-BC9A-9A59AF522114}" dt="2020-04-26T15:04:11.369" v="1585" actId="1076"/>
          <ac:spMkLst>
            <pc:docMk/>
            <pc:sldMk cId="1164694975" sldId="270"/>
            <ac:spMk id="4" creationId="{5E49E8FA-8805-45C7-89E6-ED9367A0DD2A}"/>
          </ac:spMkLst>
        </pc:spChg>
        <pc:picChg chg="add mod modCrop">
          <ac:chgData name="Alison Crumpton" userId="3dd9605466ccdcc6" providerId="LiveId" clId="{07E7E4CA-88AF-484A-BC9A-9A59AF522114}" dt="2020-04-26T15:04:07.752" v="1584" actId="1076"/>
          <ac:picMkLst>
            <pc:docMk/>
            <pc:sldMk cId="1164694975" sldId="270"/>
            <ac:picMk id="5" creationId="{269E2ACD-5310-492C-A39D-6B9B0FFA5C90}"/>
          </ac:picMkLst>
        </pc:picChg>
      </pc:sldChg>
      <pc:sldChg chg="add del">
        <pc:chgData name="Alison Crumpton" userId="3dd9605466ccdcc6" providerId="LiveId" clId="{07E7E4CA-88AF-484A-BC9A-9A59AF522114}" dt="2020-04-26T15:35:34.320" v="1723"/>
        <pc:sldMkLst>
          <pc:docMk/>
          <pc:sldMk cId="2068019027" sldId="271"/>
        </pc:sldMkLst>
      </pc:sldChg>
      <pc:sldChg chg="add del">
        <pc:chgData name="Alison Crumpton" userId="3dd9605466ccdcc6" providerId="LiveId" clId="{07E7E4CA-88AF-484A-BC9A-9A59AF522114}" dt="2020-04-26T15:35:30.418" v="1721" actId="47"/>
        <pc:sldMkLst>
          <pc:docMk/>
          <pc:sldMk cId="2604403030" sldId="271"/>
        </pc:sldMkLst>
      </pc:sldChg>
      <pc:sldMasterChg chg="setBg modSldLayout">
        <pc:chgData name="Alison Crumpton" userId="3dd9605466ccdcc6" providerId="LiveId" clId="{07E7E4CA-88AF-484A-BC9A-9A59AF522114}" dt="2020-04-26T11:33:14.707" v="3"/>
        <pc:sldMasterMkLst>
          <pc:docMk/>
          <pc:sldMasterMk cId="3384932362" sldId="2147483660"/>
        </pc:sldMasterMkLst>
        <pc:sldLayoutChg chg="setBg">
          <pc:chgData name="Alison Crumpton" userId="3dd9605466ccdcc6" providerId="LiveId" clId="{07E7E4CA-88AF-484A-BC9A-9A59AF522114}" dt="2020-04-26T11:33:14.707" v="3"/>
          <pc:sldLayoutMkLst>
            <pc:docMk/>
            <pc:sldMasterMk cId="3384932362" sldId="2147483660"/>
            <pc:sldLayoutMk cId="3012771247" sldId="2147483661"/>
          </pc:sldLayoutMkLst>
        </pc:sldLayoutChg>
        <pc:sldLayoutChg chg="setBg">
          <pc:chgData name="Alison Crumpton" userId="3dd9605466ccdcc6" providerId="LiveId" clId="{07E7E4CA-88AF-484A-BC9A-9A59AF522114}" dt="2020-04-26T11:33:14.707" v="3"/>
          <pc:sldLayoutMkLst>
            <pc:docMk/>
            <pc:sldMasterMk cId="3384932362" sldId="2147483660"/>
            <pc:sldLayoutMk cId="2138662723" sldId="2147483662"/>
          </pc:sldLayoutMkLst>
        </pc:sldLayoutChg>
        <pc:sldLayoutChg chg="setBg">
          <pc:chgData name="Alison Crumpton" userId="3dd9605466ccdcc6" providerId="LiveId" clId="{07E7E4CA-88AF-484A-BC9A-9A59AF522114}" dt="2020-04-26T11:33:14.707" v="3"/>
          <pc:sldLayoutMkLst>
            <pc:docMk/>
            <pc:sldMasterMk cId="3384932362" sldId="2147483660"/>
            <pc:sldLayoutMk cId="301813469" sldId="2147483663"/>
          </pc:sldLayoutMkLst>
        </pc:sldLayoutChg>
        <pc:sldLayoutChg chg="setBg">
          <pc:chgData name="Alison Crumpton" userId="3dd9605466ccdcc6" providerId="LiveId" clId="{07E7E4CA-88AF-484A-BC9A-9A59AF522114}" dt="2020-04-26T11:33:14.707" v="3"/>
          <pc:sldLayoutMkLst>
            <pc:docMk/>
            <pc:sldMasterMk cId="3384932362" sldId="2147483660"/>
            <pc:sldLayoutMk cId="836583562" sldId="2147483664"/>
          </pc:sldLayoutMkLst>
        </pc:sldLayoutChg>
        <pc:sldLayoutChg chg="setBg">
          <pc:chgData name="Alison Crumpton" userId="3dd9605466ccdcc6" providerId="LiveId" clId="{07E7E4CA-88AF-484A-BC9A-9A59AF522114}" dt="2020-04-26T11:33:14.707" v="3"/>
          <pc:sldLayoutMkLst>
            <pc:docMk/>
            <pc:sldMasterMk cId="3384932362" sldId="2147483660"/>
            <pc:sldLayoutMk cId="3587055195" sldId="2147483665"/>
          </pc:sldLayoutMkLst>
        </pc:sldLayoutChg>
        <pc:sldLayoutChg chg="setBg">
          <pc:chgData name="Alison Crumpton" userId="3dd9605466ccdcc6" providerId="LiveId" clId="{07E7E4CA-88AF-484A-BC9A-9A59AF522114}" dt="2020-04-26T11:33:14.707" v="3"/>
          <pc:sldLayoutMkLst>
            <pc:docMk/>
            <pc:sldMasterMk cId="3384932362" sldId="2147483660"/>
            <pc:sldLayoutMk cId="2237380192" sldId="2147483666"/>
          </pc:sldLayoutMkLst>
        </pc:sldLayoutChg>
        <pc:sldLayoutChg chg="setBg">
          <pc:chgData name="Alison Crumpton" userId="3dd9605466ccdcc6" providerId="LiveId" clId="{07E7E4CA-88AF-484A-BC9A-9A59AF522114}" dt="2020-04-26T11:33:14.707" v="3"/>
          <pc:sldLayoutMkLst>
            <pc:docMk/>
            <pc:sldMasterMk cId="3384932362" sldId="2147483660"/>
            <pc:sldLayoutMk cId="1655084899" sldId="2147483667"/>
          </pc:sldLayoutMkLst>
        </pc:sldLayoutChg>
        <pc:sldLayoutChg chg="setBg">
          <pc:chgData name="Alison Crumpton" userId="3dd9605466ccdcc6" providerId="LiveId" clId="{07E7E4CA-88AF-484A-BC9A-9A59AF522114}" dt="2020-04-26T11:33:14.707" v="3"/>
          <pc:sldLayoutMkLst>
            <pc:docMk/>
            <pc:sldMasterMk cId="3384932362" sldId="2147483660"/>
            <pc:sldLayoutMk cId="1120495833" sldId="2147483668"/>
          </pc:sldLayoutMkLst>
        </pc:sldLayoutChg>
        <pc:sldLayoutChg chg="setBg">
          <pc:chgData name="Alison Crumpton" userId="3dd9605466ccdcc6" providerId="LiveId" clId="{07E7E4CA-88AF-484A-BC9A-9A59AF522114}" dt="2020-04-26T11:33:14.707" v="3"/>
          <pc:sldLayoutMkLst>
            <pc:docMk/>
            <pc:sldMasterMk cId="3384932362" sldId="2147483660"/>
            <pc:sldLayoutMk cId="946715022" sldId="2147483669"/>
          </pc:sldLayoutMkLst>
        </pc:sldLayoutChg>
        <pc:sldLayoutChg chg="setBg">
          <pc:chgData name="Alison Crumpton" userId="3dd9605466ccdcc6" providerId="LiveId" clId="{07E7E4CA-88AF-484A-BC9A-9A59AF522114}" dt="2020-04-26T11:33:14.707" v="3"/>
          <pc:sldLayoutMkLst>
            <pc:docMk/>
            <pc:sldMasterMk cId="3384932362" sldId="2147483660"/>
            <pc:sldLayoutMk cId="4208275190" sldId="2147483670"/>
          </pc:sldLayoutMkLst>
        </pc:sldLayoutChg>
        <pc:sldLayoutChg chg="setBg">
          <pc:chgData name="Alison Crumpton" userId="3dd9605466ccdcc6" providerId="LiveId" clId="{07E7E4CA-88AF-484A-BC9A-9A59AF522114}" dt="2020-04-26T11:33:14.707" v="3"/>
          <pc:sldLayoutMkLst>
            <pc:docMk/>
            <pc:sldMasterMk cId="3384932362" sldId="2147483660"/>
            <pc:sldLayoutMk cId="2436893013"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183C9-B891-4C24-AF41-6306F8168BCA}"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5E87E8-3FBA-44A3-93C6-3E7779E6CE9E}" type="slidenum">
              <a:rPr lang="en-GB" smtClean="0"/>
              <a:t>‹#›</a:t>
            </a:fld>
            <a:endParaRPr lang="en-GB"/>
          </a:p>
        </p:txBody>
      </p:sp>
    </p:spTree>
    <p:extLst>
      <p:ext uri="{BB962C8B-B14F-4D97-AF65-F5344CB8AC3E}">
        <p14:creationId xmlns:p14="http://schemas.microsoft.com/office/powerpoint/2010/main" val="341121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5E87E8-3FBA-44A3-93C6-3E7779E6CE9E}" type="slidenum">
              <a:rPr lang="en-GB" smtClean="0"/>
              <a:t>1</a:t>
            </a:fld>
            <a:endParaRPr lang="en-GB"/>
          </a:p>
        </p:txBody>
      </p:sp>
    </p:spTree>
    <p:extLst>
      <p:ext uri="{BB962C8B-B14F-4D97-AF65-F5344CB8AC3E}">
        <p14:creationId xmlns:p14="http://schemas.microsoft.com/office/powerpoint/2010/main" val="219733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F2B4EF-4FA5-416A-8BF8-5FEF05DCBBE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301277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2B4EF-4FA5-416A-8BF8-5FEF05DCBBE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420827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2B4EF-4FA5-416A-8BF8-5FEF05DCBBE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243689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2B4EF-4FA5-416A-8BF8-5FEF05DCBBE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213866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2B4EF-4FA5-416A-8BF8-5FEF05DCBBE7}"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30181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F2B4EF-4FA5-416A-8BF8-5FEF05DCBBE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83658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F2B4EF-4FA5-416A-8BF8-5FEF05DCBBE7}"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358705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F2B4EF-4FA5-416A-8BF8-5FEF05DCBBE7}"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223738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2B4EF-4FA5-416A-8BF8-5FEF05DCBBE7}"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165508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2B4EF-4FA5-416A-8BF8-5FEF05DCBBE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112049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F2B4EF-4FA5-416A-8BF8-5FEF05DCBBE7}"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7598F6-30CE-402B-B57F-B96D748E2F34}" type="slidenum">
              <a:rPr lang="en-GB" smtClean="0"/>
              <a:t>‹#›</a:t>
            </a:fld>
            <a:endParaRPr lang="en-GB"/>
          </a:p>
        </p:txBody>
      </p:sp>
    </p:spTree>
    <p:extLst>
      <p:ext uri="{BB962C8B-B14F-4D97-AF65-F5344CB8AC3E}">
        <p14:creationId xmlns:p14="http://schemas.microsoft.com/office/powerpoint/2010/main" val="94671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2B4EF-4FA5-416A-8BF8-5FEF05DCBBE7}"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598F6-30CE-402B-B57F-B96D748E2F34}" type="slidenum">
              <a:rPr lang="en-GB" smtClean="0"/>
              <a:t>‹#›</a:t>
            </a:fld>
            <a:endParaRPr lang="en-GB"/>
          </a:p>
        </p:txBody>
      </p:sp>
    </p:spTree>
    <p:extLst>
      <p:ext uri="{BB962C8B-B14F-4D97-AF65-F5344CB8AC3E}">
        <p14:creationId xmlns:p14="http://schemas.microsoft.com/office/powerpoint/2010/main" val="3384932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x2u5uUu3DE"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www.youtube.com/watch?v=r8OipmKFDe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www.youtube.com/watch?v=Lp1fQ51YZMM" TargetMode="External"/><Relationship Id="rId4" Type="http://schemas.openxmlformats.org/officeDocument/2006/relationships/hyperlink" Target="https://www.youtube.com/watch?v=Y5fBdpreJi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teach/ten-pieces/get-creative-with-classical-music-at-home/z6tqqp3" TargetMode="External"/><Relationship Id="rId7" Type="http://schemas.openxmlformats.org/officeDocument/2006/relationships/hyperlink" Target="http://isleoftune.com/"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www.outoftheark.co.uk/ootam-at-home/" TargetMode="External"/><Relationship Id="rId5" Type="http://schemas.openxmlformats.org/officeDocument/2006/relationships/hyperlink" Target="https://www.wikihow.com/Make-Musical-Instruments-with-Recycled-Materials" TargetMode="External"/><Relationship Id="rId4" Type="http://schemas.openxmlformats.org/officeDocument/2006/relationships/hyperlink" Target="https://www.bbc.co.uk/teach/bring-the-noise/half-term-music-activities/zmmpxy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kGjDbKauVo" TargetMode="External"/><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youtube.com/watch?v=B06DwBVi9LA"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r2S1I_ien6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www.youtube.com/watch?v=lzQ8GDBA8I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enWdylTtzs"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hyperlink" Target="https://www.youtube.com/watch?v=BonWfTW7jKc"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youtube.com/watch?v=A_sY2rjxq6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E315E0-8EE0-4419-B5A5-30F949ED8983}"/>
              </a:ext>
            </a:extLst>
          </p:cNvPr>
          <p:cNvPicPr>
            <a:picLocks noChangeAspect="1"/>
          </p:cNvPicPr>
          <p:nvPr/>
        </p:nvPicPr>
        <p:blipFill>
          <a:blip r:embed="rId3"/>
          <a:stretch>
            <a:fillRect/>
          </a:stretch>
        </p:blipFill>
        <p:spPr>
          <a:xfrm>
            <a:off x="1629318" y="1196940"/>
            <a:ext cx="8749437" cy="3222659"/>
          </a:xfrm>
          <a:prstGeom prst="rect">
            <a:avLst/>
          </a:prstGeom>
        </p:spPr>
      </p:pic>
    </p:spTree>
    <p:extLst>
      <p:ext uri="{BB962C8B-B14F-4D97-AF65-F5344CB8AC3E}">
        <p14:creationId xmlns:p14="http://schemas.microsoft.com/office/powerpoint/2010/main" val="100133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7BE40-6EFB-42D3-AD33-93D288068652}"/>
              </a:ext>
            </a:extLst>
          </p:cNvPr>
          <p:cNvSpPr/>
          <p:nvPr/>
        </p:nvSpPr>
        <p:spPr>
          <a:xfrm>
            <a:off x="4035934" y="0"/>
            <a:ext cx="3827906" cy="1862048"/>
          </a:xfrm>
          <a:prstGeom prst="rect">
            <a:avLst/>
          </a:prstGeom>
          <a:noFill/>
        </p:spPr>
        <p:txBody>
          <a:bodyPr wrap="square" lIns="91440" tIns="45720" rIns="91440" bIns="45720">
            <a:spAutoFit/>
          </a:bodyPr>
          <a:lstStyle/>
          <a:p>
            <a:pPr algn="ctr"/>
            <a:r>
              <a:rPr lang="en-US" sz="11500" b="1" cap="none" spc="0" dirty="0">
                <a:ln w="6600">
                  <a:solidFill>
                    <a:schemeClr val="accent2"/>
                  </a:solidFill>
                  <a:prstDash val="solid"/>
                </a:ln>
                <a:solidFill>
                  <a:srgbClr val="FFFFFF"/>
                </a:solidFill>
                <a:effectLst>
                  <a:outerShdw dist="38100" dir="2700000" algn="tl" rotWithShape="0">
                    <a:schemeClr val="accent2"/>
                  </a:outerShdw>
                </a:effectLst>
              </a:rPr>
              <a:t>1980s</a:t>
            </a:r>
          </a:p>
        </p:txBody>
      </p:sp>
      <p:pic>
        <p:nvPicPr>
          <p:cNvPr id="3" name="Picture 2">
            <a:extLst>
              <a:ext uri="{FF2B5EF4-FFF2-40B4-BE49-F238E27FC236}">
                <a16:creationId xmlns:a16="http://schemas.microsoft.com/office/drawing/2014/main" id="{3B3834E4-ED2E-47FB-A2C7-7D08063B719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7810" y="5195887"/>
            <a:ext cx="2952750" cy="1509713"/>
          </a:xfrm>
          <a:prstGeom prst="rect">
            <a:avLst/>
          </a:prstGeom>
        </p:spPr>
      </p:pic>
      <p:sp>
        <p:nvSpPr>
          <p:cNvPr id="2" name="Rectangle 1">
            <a:extLst>
              <a:ext uri="{FF2B5EF4-FFF2-40B4-BE49-F238E27FC236}">
                <a16:creationId xmlns:a16="http://schemas.microsoft.com/office/drawing/2014/main" id="{846705BB-015B-4A95-AA78-5897A705D802}"/>
              </a:ext>
            </a:extLst>
          </p:cNvPr>
          <p:cNvSpPr/>
          <p:nvPr/>
        </p:nvSpPr>
        <p:spPr>
          <a:xfrm>
            <a:off x="2879975" y="6059269"/>
            <a:ext cx="4983865" cy="646331"/>
          </a:xfrm>
          <a:prstGeom prst="rect">
            <a:avLst/>
          </a:prstGeom>
        </p:spPr>
        <p:txBody>
          <a:bodyPr wrap="none">
            <a:spAutoFit/>
          </a:bodyPr>
          <a:lstStyle/>
          <a:p>
            <a:r>
              <a:rPr lang="en-GB" dirty="0">
                <a:hlinkClick r:id="rId3"/>
              </a:rPr>
              <a:t>https://www.youtube.com/watch?v=vx2u5uUu3DE</a:t>
            </a:r>
            <a:endParaRPr lang="en-GB" dirty="0"/>
          </a:p>
          <a:p>
            <a:endParaRPr lang="en-GB" dirty="0"/>
          </a:p>
        </p:txBody>
      </p:sp>
      <p:pic>
        <p:nvPicPr>
          <p:cNvPr id="5" name="Picture 4">
            <a:extLst>
              <a:ext uri="{FF2B5EF4-FFF2-40B4-BE49-F238E27FC236}">
                <a16:creationId xmlns:a16="http://schemas.microsoft.com/office/drawing/2014/main" id="{2C22A28E-9A10-48D6-BB99-C22AACDE7BF6}"/>
              </a:ext>
            </a:extLst>
          </p:cNvPr>
          <p:cNvPicPr>
            <a:picLocks noChangeAspect="1"/>
          </p:cNvPicPr>
          <p:nvPr/>
        </p:nvPicPr>
        <p:blipFill>
          <a:blip r:embed="rId4"/>
          <a:stretch>
            <a:fillRect/>
          </a:stretch>
        </p:blipFill>
        <p:spPr>
          <a:xfrm>
            <a:off x="398081" y="547530"/>
            <a:ext cx="1676486" cy="1314518"/>
          </a:xfrm>
          <a:prstGeom prst="rect">
            <a:avLst/>
          </a:prstGeom>
        </p:spPr>
      </p:pic>
      <p:sp>
        <p:nvSpPr>
          <p:cNvPr id="7" name="Rectangle 6">
            <a:extLst>
              <a:ext uri="{FF2B5EF4-FFF2-40B4-BE49-F238E27FC236}">
                <a16:creationId xmlns:a16="http://schemas.microsoft.com/office/drawing/2014/main" id="{AF29CDB4-E0BC-4B4F-975C-76D050F13B92}"/>
              </a:ext>
            </a:extLst>
          </p:cNvPr>
          <p:cNvSpPr/>
          <p:nvPr/>
        </p:nvSpPr>
        <p:spPr>
          <a:xfrm>
            <a:off x="398081" y="547530"/>
            <a:ext cx="1676486" cy="13145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41A4E9F-7A0C-4164-B161-2E6C11A009DC}"/>
              </a:ext>
            </a:extLst>
          </p:cNvPr>
          <p:cNvPicPr>
            <a:picLocks noChangeAspect="1"/>
          </p:cNvPicPr>
          <p:nvPr/>
        </p:nvPicPr>
        <p:blipFill rotWithShape="1">
          <a:blip r:embed="rId5"/>
          <a:srcRect l="5394" t="20675" r="39914" b="15355"/>
          <a:stretch/>
        </p:blipFill>
        <p:spPr>
          <a:xfrm>
            <a:off x="2340650" y="1728065"/>
            <a:ext cx="6165175" cy="4056286"/>
          </a:xfrm>
          <a:prstGeom prst="rect">
            <a:avLst/>
          </a:prstGeom>
        </p:spPr>
      </p:pic>
    </p:spTree>
    <p:extLst>
      <p:ext uri="{BB962C8B-B14F-4D97-AF65-F5344CB8AC3E}">
        <p14:creationId xmlns:p14="http://schemas.microsoft.com/office/powerpoint/2010/main" val="331186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7BE40-6EFB-42D3-AD33-93D288068652}"/>
              </a:ext>
            </a:extLst>
          </p:cNvPr>
          <p:cNvSpPr/>
          <p:nvPr/>
        </p:nvSpPr>
        <p:spPr>
          <a:xfrm>
            <a:off x="4035934" y="0"/>
            <a:ext cx="3827906" cy="1862048"/>
          </a:xfrm>
          <a:prstGeom prst="rect">
            <a:avLst/>
          </a:prstGeom>
          <a:noFill/>
        </p:spPr>
        <p:txBody>
          <a:bodyPr wrap="square" lIns="91440" tIns="45720" rIns="91440" bIns="45720">
            <a:spAutoFit/>
          </a:bodyPr>
          <a:lstStyle/>
          <a:p>
            <a:pPr algn="ctr"/>
            <a:r>
              <a:rPr lang="en-US" sz="11500" b="1" cap="none" spc="0" dirty="0">
                <a:ln w="6600">
                  <a:solidFill>
                    <a:schemeClr val="accent2"/>
                  </a:solidFill>
                  <a:prstDash val="solid"/>
                </a:ln>
                <a:solidFill>
                  <a:srgbClr val="FFFFFF"/>
                </a:solidFill>
                <a:effectLst>
                  <a:outerShdw dist="38100" dir="2700000" algn="tl" rotWithShape="0">
                    <a:schemeClr val="accent2"/>
                  </a:outerShdw>
                </a:effectLst>
              </a:rPr>
              <a:t>1990s</a:t>
            </a:r>
          </a:p>
        </p:txBody>
      </p:sp>
      <p:pic>
        <p:nvPicPr>
          <p:cNvPr id="3" name="Picture 2">
            <a:extLst>
              <a:ext uri="{FF2B5EF4-FFF2-40B4-BE49-F238E27FC236}">
                <a16:creationId xmlns:a16="http://schemas.microsoft.com/office/drawing/2014/main" id="{02D89888-69AB-444F-B97B-0D0CD057AC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7810" y="5195887"/>
            <a:ext cx="2952750" cy="1509713"/>
          </a:xfrm>
          <a:prstGeom prst="rect">
            <a:avLst/>
          </a:prstGeom>
        </p:spPr>
      </p:pic>
      <p:pic>
        <p:nvPicPr>
          <p:cNvPr id="2" name="Picture 1">
            <a:extLst>
              <a:ext uri="{FF2B5EF4-FFF2-40B4-BE49-F238E27FC236}">
                <a16:creationId xmlns:a16="http://schemas.microsoft.com/office/drawing/2014/main" id="{6246F058-57DB-4E05-9873-D3663C07FD79}"/>
              </a:ext>
            </a:extLst>
          </p:cNvPr>
          <p:cNvPicPr>
            <a:picLocks noChangeAspect="1"/>
          </p:cNvPicPr>
          <p:nvPr/>
        </p:nvPicPr>
        <p:blipFill>
          <a:blip r:embed="rId3"/>
          <a:stretch>
            <a:fillRect/>
          </a:stretch>
        </p:blipFill>
        <p:spPr>
          <a:xfrm>
            <a:off x="545093" y="408684"/>
            <a:ext cx="1670136" cy="1314518"/>
          </a:xfrm>
          <a:prstGeom prst="rect">
            <a:avLst/>
          </a:prstGeom>
        </p:spPr>
      </p:pic>
      <p:sp>
        <p:nvSpPr>
          <p:cNvPr id="5" name="Rectangle 4">
            <a:extLst>
              <a:ext uri="{FF2B5EF4-FFF2-40B4-BE49-F238E27FC236}">
                <a16:creationId xmlns:a16="http://schemas.microsoft.com/office/drawing/2014/main" id="{122CA857-D91A-4D6F-A3F5-9D09BB003B3E}"/>
              </a:ext>
            </a:extLst>
          </p:cNvPr>
          <p:cNvSpPr/>
          <p:nvPr/>
        </p:nvSpPr>
        <p:spPr>
          <a:xfrm>
            <a:off x="431515" y="408684"/>
            <a:ext cx="1900719" cy="13145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44E1578-5BFC-4883-8E04-699B12D7A598}"/>
              </a:ext>
            </a:extLst>
          </p:cNvPr>
          <p:cNvSpPr/>
          <p:nvPr/>
        </p:nvSpPr>
        <p:spPr>
          <a:xfrm>
            <a:off x="755285" y="5950743"/>
            <a:ext cx="5051191" cy="646331"/>
          </a:xfrm>
          <a:prstGeom prst="rect">
            <a:avLst/>
          </a:prstGeom>
        </p:spPr>
        <p:txBody>
          <a:bodyPr wrap="none">
            <a:spAutoFit/>
          </a:bodyPr>
          <a:lstStyle/>
          <a:p>
            <a:r>
              <a:rPr lang="en-GB" dirty="0">
                <a:hlinkClick r:id="rId4"/>
              </a:rPr>
              <a:t>https://www.youtube.com/watch?v=r8OipmKFDeM</a:t>
            </a:r>
            <a:endParaRPr lang="en-GB" dirty="0"/>
          </a:p>
          <a:p>
            <a:endParaRPr lang="en-GB" dirty="0"/>
          </a:p>
        </p:txBody>
      </p:sp>
      <p:pic>
        <p:nvPicPr>
          <p:cNvPr id="7" name="Picture 6">
            <a:extLst>
              <a:ext uri="{FF2B5EF4-FFF2-40B4-BE49-F238E27FC236}">
                <a16:creationId xmlns:a16="http://schemas.microsoft.com/office/drawing/2014/main" id="{A0EDBF0D-7EE2-45CA-BE08-BF71DC6AE402}"/>
              </a:ext>
            </a:extLst>
          </p:cNvPr>
          <p:cNvPicPr>
            <a:picLocks noChangeAspect="1"/>
          </p:cNvPicPr>
          <p:nvPr/>
        </p:nvPicPr>
        <p:blipFill rotWithShape="1">
          <a:blip r:embed="rId5"/>
          <a:srcRect l="11545" t="19326" r="46320" b="17004"/>
          <a:stretch/>
        </p:blipFill>
        <p:spPr>
          <a:xfrm>
            <a:off x="3688422" y="1653714"/>
            <a:ext cx="5137078" cy="4366517"/>
          </a:xfrm>
          <a:prstGeom prst="rect">
            <a:avLst/>
          </a:prstGeom>
        </p:spPr>
      </p:pic>
    </p:spTree>
    <p:extLst>
      <p:ext uri="{BB962C8B-B14F-4D97-AF65-F5344CB8AC3E}">
        <p14:creationId xmlns:p14="http://schemas.microsoft.com/office/powerpoint/2010/main" val="268606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7BE40-6EFB-42D3-AD33-93D288068652}"/>
              </a:ext>
            </a:extLst>
          </p:cNvPr>
          <p:cNvSpPr/>
          <p:nvPr/>
        </p:nvSpPr>
        <p:spPr>
          <a:xfrm>
            <a:off x="4035934" y="0"/>
            <a:ext cx="3827906" cy="1862048"/>
          </a:xfrm>
          <a:prstGeom prst="rect">
            <a:avLst/>
          </a:prstGeom>
          <a:noFill/>
        </p:spPr>
        <p:txBody>
          <a:bodyPr wrap="square" lIns="91440" tIns="45720" rIns="91440" bIns="45720">
            <a:spAutoFit/>
          </a:bodyPr>
          <a:lstStyle/>
          <a:p>
            <a:pPr algn="ctr"/>
            <a:r>
              <a:rPr lang="en-US" sz="11500" b="1" dirty="0">
                <a:ln w="6600">
                  <a:solidFill>
                    <a:schemeClr val="accent2"/>
                  </a:solidFill>
                  <a:prstDash val="solid"/>
                </a:ln>
                <a:solidFill>
                  <a:srgbClr val="FFFFFF"/>
                </a:solidFill>
                <a:effectLst>
                  <a:outerShdw dist="38100" dir="2700000" algn="tl" rotWithShape="0">
                    <a:schemeClr val="accent2"/>
                  </a:outerShdw>
                </a:effectLst>
              </a:rPr>
              <a:t>2000</a:t>
            </a:r>
            <a:r>
              <a:rPr lang="en-US" sz="11500" b="1" cap="none" spc="0" dirty="0">
                <a:ln w="6600">
                  <a:solidFill>
                    <a:schemeClr val="accent2"/>
                  </a:solidFill>
                  <a:prstDash val="solid"/>
                </a:ln>
                <a:solidFill>
                  <a:srgbClr val="FFFFFF"/>
                </a:solidFill>
                <a:effectLst>
                  <a:outerShdw dist="38100" dir="2700000" algn="tl" rotWithShape="0">
                    <a:schemeClr val="accent2"/>
                  </a:outerShdw>
                </a:effectLst>
              </a:rPr>
              <a:t>s</a:t>
            </a:r>
          </a:p>
        </p:txBody>
      </p:sp>
      <p:pic>
        <p:nvPicPr>
          <p:cNvPr id="3" name="Picture 2">
            <a:extLst>
              <a:ext uri="{FF2B5EF4-FFF2-40B4-BE49-F238E27FC236}">
                <a16:creationId xmlns:a16="http://schemas.microsoft.com/office/drawing/2014/main" id="{51884088-16CD-4EC9-9329-99DCE21C338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7810" y="5195887"/>
            <a:ext cx="2952750" cy="1509713"/>
          </a:xfrm>
          <a:prstGeom prst="rect">
            <a:avLst/>
          </a:prstGeom>
        </p:spPr>
      </p:pic>
      <p:pic>
        <p:nvPicPr>
          <p:cNvPr id="2" name="Picture 1">
            <a:extLst>
              <a:ext uri="{FF2B5EF4-FFF2-40B4-BE49-F238E27FC236}">
                <a16:creationId xmlns:a16="http://schemas.microsoft.com/office/drawing/2014/main" id="{90FE7F00-9D35-44A9-90DD-F11B89511AD7}"/>
              </a:ext>
            </a:extLst>
          </p:cNvPr>
          <p:cNvPicPr>
            <a:picLocks noChangeAspect="1"/>
          </p:cNvPicPr>
          <p:nvPr/>
        </p:nvPicPr>
        <p:blipFill rotWithShape="1">
          <a:blip r:embed="rId3"/>
          <a:srcRect l="4887" t="19626" r="39326" b="10562"/>
          <a:stretch/>
        </p:blipFill>
        <p:spPr>
          <a:xfrm>
            <a:off x="374136" y="1530850"/>
            <a:ext cx="5658620" cy="3983259"/>
          </a:xfrm>
          <a:prstGeom prst="rect">
            <a:avLst/>
          </a:prstGeom>
        </p:spPr>
      </p:pic>
      <p:sp>
        <p:nvSpPr>
          <p:cNvPr id="5" name="Rectangle 4">
            <a:extLst>
              <a:ext uri="{FF2B5EF4-FFF2-40B4-BE49-F238E27FC236}">
                <a16:creationId xmlns:a16="http://schemas.microsoft.com/office/drawing/2014/main" id="{24CFC365-D12F-4049-98E6-A6BED493CF36}"/>
              </a:ext>
            </a:extLst>
          </p:cNvPr>
          <p:cNvSpPr/>
          <p:nvPr/>
        </p:nvSpPr>
        <p:spPr>
          <a:xfrm>
            <a:off x="374136" y="5754469"/>
            <a:ext cx="4796506" cy="646331"/>
          </a:xfrm>
          <a:prstGeom prst="rect">
            <a:avLst/>
          </a:prstGeom>
        </p:spPr>
        <p:txBody>
          <a:bodyPr wrap="none">
            <a:spAutoFit/>
          </a:bodyPr>
          <a:lstStyle/>
          <a:p>
            <a:r>
              <a:rPr lang="en-GB" dirty="0">
                <a:hlinkClick r:id="rId4"/>
              </a:rPr>
              <a:t>https://www.youtube.com/watch?v=Y5fBdpreJiU</a:t>
            </a:r>
            <a:endParaRPr lang="en-GB" dirty="0"/>
          </a:p>
          <a:p>
            <a:endParaRPr lang="en-GB" dirty="0"/>
          </a:p>
        </p:txBody>
      </p:sp>
      <p:sp>
        <p:nvSpPr>
          <p:cNvPr id="7" name="Rectangle 6">
            <a:extLst>
              <a:ext uri="{FF2B5EF4-FFF2-40B4-BE49-F238E27FC236}">
                <a16:creationId xmlns:a16="http://schemas.microsoft.com/office/drawing/2014/main" id="{16F151DC-A667-4442-A32C-D7B438D96FC0}"/>
              </a:ext>
            </a:extLst>
          </p:cNvPr>
          <p:cNvSpPr/>
          <p:nvPr/>
        </p:nvSpPr>
        <p:spPr>
          <a:xfrm>
            <a:off x="6612372" y="4672787"/>
            <a:ext cx="5070875" cy="646331"/>
          </a:xfrm>
          <a:prstGeom prst="rect">
            <a:avLst/>
          </a:prstGeom>
        </p:spPr>
        <p:txBody>
          <a:bodyPr wrap="none">
            <a:spAutoFit/>
          </a:bodyPr>
          <a:lstStyle/>
          <a:p>
            <a:r>
              <a:rPr lang="en-GB" dirty="0">
                <a:hlinkClick r:id="rId5"/>
              </a:rPr>
              <a:t>https://www.youtube.com/watch?v=Lp1fQ51YZMM</a:t>
            </a:r>
            <a:endParaRPr lang="en-GB" dirty="0"/>
          </a:p>
          <a:p>
            <a:endParaRPr lang="en-GB" dirty="0"/>
          </a:p>
        </p:txBody>
      </p:sp>
      <p:pic>
        <p:nvPicPr>
          <p:cNvPr id="8" name="Picture 7">
            <a:extLst>
              <a:ext uri="{FF2B5EF4-FFF2-40B4-BE49-F238E27FC236}">
                <a16:creationId xmlns:a16="http://schemas.microsoft.com/office/drawing/2014/main" id="{ED8A3664-DC62-4AEF-B4BF-196D72E43651}"/>
              </a:ext>
            </a:extLst>
          </p:cNvPr>
          <p:cNvPicPr>
            <a:picLocks noChangeAspect="1"/>
          </p:cNvPicPr>
          <p:nvPr/>
        </p:nvPicPr>
        <p:blipFill rotWithShape="1">
          <a:blip r:embed="rId6"/>
          <a:srcRect l="10125" t="19596" r="45765" b="16091"/>
          <a:stretch/>
        </p:blipFill>
        <p:spPr>
          <a:xfrm>
            <a:off x="7863840" y="1216077"/>
            <a:ext cx="4214855" cy="3456710"/>
          </a:xfrm>
          <a:prstGeom prst="rect">
            <a:avLst/>
          </a:prstGeom>
        </p:spPr>
      </p:pic>
      <p:sp>
        <p:nvSpPr>
          <p:cNvPr id="9" name="TextBox 8">
            <a:extLst>
              <a:ext uri="{FF2B5EF4-FFF2-40B4-BE49-F238E27FC236}">
                <a16:creationId xmlns:a16="http://schemas.microsoft.com/office/drawing/2014/main" id="{D12074E1-F3FA-4FDB-AFA2-FEAD22A4E2B0}"/>
              </a:ext>
            </a:extLst>
          </p:cNvPr>
          <p:cNvSpPr txBox="1"/>
          <p:nvPr/>
        </p:nvSpPr>
        <p:spPr>
          <a:xfrm>
            <a:off x="853440" y="487680"/>
            <a:ext cx="2148345" cy="584775"/>
          </a:xfrm>
          <a:prstGeom prst="rect">
            <a:avLst/>
          </a:prstGeom>
          <a:solidFill>
            <a:schemeClr val="bg1"/>
          </a:solidFill>
        </p:spPr>
        <p:txBody>
          <a:bodyPr wrap="none" rtlCol="0">
            <a:spAutoFit/>
          </a:bodyPr>
          <a:lstStyle/>
          <a:p>
            <a:r>
              <a:rPr lang="en-GB" sz="3200" b="1" dirty="0"/>
              <a:t>Indie Music</a:t>
            </a:r>
          </a:p>
        </p:txBody>
      </p:sp>
    </p:spTree>
    <p:extLst>
      <p:ext uri="{BB962C8B-B14F-4D97-AF65-F5344CB8AC3E}">
        <p14:creationId xmlns:p14="http://schemas.microsoft.com/office/powerpoint/2010/main" val="351023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1188B-BE8E-4BFA-A5C8-CFE982F7F286}"/>
              </a:ext>
            </a:extLst>
          </p:cNvPr>
          <p:cNvPicPr>
            <a:picLocks noChangeAspect="1"/>
          </p:cNvPicPr>
          <p:nvPr/>
        </p:nvPicPr>
        <p:blipFill>
          <a:blip r:embed="rId2"/>
          <a:stretch>
            <a:fillRect/>
          </a:stretch>
        </p:blipFill>
        <p:spPr>
          <a:xfrm>
            <a:off x="280038" y="248840"/>
            <a:ext cx="4083260" cy="990651"/>
          </a:xfrm>
          <a:prstGeom prst="rect">
            <a:avLst/>
          </a:prstGeom>
        </p:spPr>
      </p:pic>
      <p:sp>
        <p:nvSpPr>
          <p:cNvPr id="5" name="TextBox 4">
            <a:extLst>
              <a:ext uri="{FF2B5EF4-FFF2-40B4-BE49-F238E27FC236}">
                <a16:creationId xmlns:a16="http://schemas.microsoft.com/office/drawing/2014/main" id="{1F257AA8-1852-4383-980A-DE51FF4D9406}"/>
              </a:ext>
            </a:extLst>
          </p:cNvPr>
          <p:cNvSpPr txBox="1"/>
          <p:nvPr/>
        </p:nvSpPr>
        <p:spPr>
          <a:xfrm>
            <a:off x="280039" y="1478604"/>
            <a:ext cx="11334788" cy="4708981"/>
          </a:xfrm>
          <a:prstGeom prst="rect">
            <a:avLst/>
          </a:prstGeom>
          <a:noFill/>
        </p:spPr>
        <p:txBody>
          <a:bodyPr wrap="square" rtlCol="0">
            <a:spAutoFit/>
          </a:bodyPr>
          <a:lstStyle/>
          <a:p>
            <a:r>
              <a:rPr lang="en-GB" sz="2000" dirty="0"/>
              <a:t>There are some good ideas for doing music lessons at home on BBC Bitesize. You can find them here:</a:t>
            </a:r>
          </a:p>
          <a:p>
            <a:r>
              <a:rPr lang="en-GB" sz="2000" dirty="0">
                <a:hlinkClick r:id="rId3"/>
              </a:rPr>
              <a:t>https://www.bbc.co.uk/teach/ten-pieces/get-creative-with-classical-music-at-home/z6tqqp3</a:t>
            </a:r>
            <a:endParaRPr lang="en-GB" sz="2000" dirty="0"/>
          </a:p>
          <a:p>
            <a:r>
              <a:rPr lang="en-GB" sz="2000" dirty="0">
                <a:hlinkClick r:id="rId4"/>
              </a:rPr>
              <a:t>https://www.bbc.co.uk/teach/bring-the-noise/half-term-music-activities/zmmpxyc/</a:t>
            </a:r>
            <a:endParaRPr lang="en-GB" sz="2000" dirty="0"/>
          </a:p>
          <a:p>
            <a:endParaRPr lang="en-GB" sz="2000" dirty="0"/>
          </a:p>
          <a:p>
            <a:endParaRPr lang="en-GB" sz="2000" dirty="0"/>
          </a:p>
          <a:p>
            <a:r>
              <a:rPr lang="en-GB" sz="2000" dirty="0"/>
              <a:t>You might like to have a go at making some musical instruments at home using resources you may already have. Some ideas are here: </a:t>
            </a:r>
            <a:r>
              <a:rPr lang="en-GB" sz="2000" dirty="0">
                <a:hlinkClick r:id="rId5"/>
              </a:rPr>
              <a:t>https://www.wikihow.com/Make-Musical-Instruments-with-Recycled-Materials</a:t>
            </a:r>
            <a:endParaRPr lang="en-GB" sz="2000" dirty="0"/>
          </a:p>
          <a:p>
            <a:endParaRPr lang="en-GB" sz="2000" dirty="0"/>
          </a:p>
          <a:p>
            <a:endParaRPr lang="en-GB" sz="2000" dirty="0"/>
          </a:p>
          <a:p>
            <a:r>
              <a:rPr lang="en-GB" sz="2000" dirty="0"/>
              <a:t>Lots of home learning  music ideas can be found here: </a:t>
            </a:r>
            <a:r>
              <a:rPr lang="en-GB" sz="2000" dirty="0">
                <a:hlinkClick r:id="rId6"/>
              </a:rPr>
              <a:t>https://www.outoftheark.co.uk/ootam-at-home/</a:t>
            </a:r>
            <a:endParaRPr lang="en-GB" sz="2000" dirty="0"/>
          </a:p>
          <a:p>
            <a:r>
              <a:rPr lang="en-GB" sz="2000" dirty="0"/>
              <a:t>The children are likely to be familiar with this as many of our assembly songs come from out of the ark.</a:t>
            </a:r>
          </a:p>
          <a:p>
            <a:endParaRPr lang="en-GB" sz="2000" dirty="0"/>
          </a:p>
          <a:p>
            <a:r>
              <a:rPr lang="en-GB" sz="2000" dirty="0">
                <a:hlinkClick r:id="rId7"/>
              </a:rPr>
              <a:t>http://isleoftune.com/</a:t>
            </a:r>
            <a:r>
              <a:rPr lang="en-GB" sz="2000" dirty="0"/>
              <a:t> is a website for creating music that the children have used in their music lessons in school last term. They really enjoyed it and might like to have a go at creating more pieces of music at home. </a:t>
            </a:r>
          </a:p>
        </p:txBody>
      </p:sp>
    </p:spTree>
    <p:extLst>
      <p:ext uri="{BB962C8B-B14F-4D97-AF65-F5344CB8AC3E}">
        <p14:creationId xmlns:p14="http://schemas.microsoft.com/office/powerpoint/2010/main" val="91840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253369-1BC4-49B4-8EF2-640E0205A958}"/>
              </a:ext>
            </a:extLst>
          </p:cNvPr>
          <p:cNvSpPr/>
          <p:nvPr/>
        </p:nvSpPr>
        <p:spPr>
          <a:xfrm>
            <a:off x="223520" y="188805"/>
            <a:ext cx="8818880" cy="6370975"/>
          </a:xfrm>
          <a:prstGeom prst="rect">
            <a:avLst/>
          </a:prstGeom>
        </p:spPr>
        <p:txBody>
          <a:bodyPr wrap="square">
            <a:spAutoFit/>
          </a:bodyPr>
          <a:lstStyle/>
          <a:p>
            <a:r>
              <a:rPr lang="en-GB" sz="2400" dirty="0"/>
              <a:t>The music topic for this half term is ‘music through the decades’. For each decade between the 1920s to the 2000s there are example pieces of music from defining genres of that era. Please listen to the music with your child and use the accompanying worksheet to evaluate the music. Although there is one evaluation sheet, it is not intended that your child does all of this work in one go. They will get more from the work by breaking it up and exploring each decade in a little more detail. </a:t>
            </a:r>
          </a:p>
          <a:p>
            <a:endParaRPr lang="en-GB" sz="2400" dirty="0"/>
          </a:p>
          <a:p>
            <a:r>
              <a:rPr lang="en-GB" sz="2400" dirty="0"/>
              <a:t>All children should be able to say whether they like or do not like a piece of music and indicate this using their chosen method of communication. Some children may be able to express more and say what they do or do not like about each piece of music. </a:t>
            </a:r>
          </a:p>
          <a:p>
            <a:endParaRPr lang="en-GB" sz="2400" dirty="0"/>
          </a:p>
          <a:p>
            <a:r>
              <a:rPr lang="en-GB" sz="2400" dirty="0"/>
              <a:t>At the end of this document are some other ideas for teaching music from home with your child covering some more general musical skills.</a:t>
            </a:r>
          </a:p>
          <a:p>
            <a:r>
              <a:rPr lang="en-GB" sz="2400" dirty="0"/>
              <a:t>Happy Listening </a:t>
            </a:r>
            <a:r>
              <a:rPr lang="en-GB" sz="2400" dirty="0">
                <a:sym typeface="Wingdings" panose="05000000000000000000" pitchFamily="2" charset="2"/>
              </a:rPr>
              <a:t> </a:t>
            </a:r>
            <a:endParaRPr lang="en-GB" sz="2400" dirty="0"/>
          </a:p>
        </p:txBody>
      </p:sp>
      <p:pic>
        <p:nvPicPr>
          <p:cNvPr id="5" name="Picture 4">
            <a:extLst>
              <a:ext uri="{FF2B5EF4-FFF2-40B4-BE49-F238E27FC236}">
                <a16:creationId xmlns:a16="http://schemas.microsoft.com/office/drawing/2014/main" id="{B4A4742B-6740-4CAE-8AAE-009FC4C0AEE9}"/>
              </a:ext>
            </a:extLst>
          </p:cNvPr>
          <p:cNvPicPr>
            <a:picLocks noChangeAspect="1"/>
          </p:cNvPicPr>
          <p:nvPr/>
        </p:nvPicPr>
        <p:blipFill>
          <a:blip r:embed="rId2"/>
          <a:stretch>
            <a:fillRect/>
          </a:stretch>
        </p:blipFill>
        <p:spPr>
          <a:xfrm>
            <a:off x="9042400" y="0"/>
            <a:ext cx="2965602" cy="1632034"/>
          </a:xfrm>
          <a:prstGeom prst="rect">
            <a:avLst/>
          </a:prstGeom>
        </p:spPr>
      </p:pic>
    </p:spTree>
    <p:extLst>
      <p:ext uri="{BB962C8B-B14F-4D97-AF65-F5344CB8AC3E}">
        <p14:creationId xmlns:p14="http://schemas.microsoft.com/office/powerpoint/2010/main" val="400630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8F0B6-3FFF-45FB-A850-907B5E9D1C90}"/>
              </a:ext>
            </a:extLst>
          </p:cNvPr>
          <p:cNvPicPr>
            <a:picLocks noChangeAspect="1"/>
          </p:cNvPicPr>
          <p:nvPr/>
        </p:nvPicPr>
        <p:blipFill>
          <a:blip r:embed="rId2"/>
          <a:stretch>
            <a:fillRect/>
          </a:stretch>
        </p:blipFill>
        <p:spPr>
          <a:xfrm>
            <a:off x="340894" y="333340"/>
            <a:ext cx="5930254" cy="1983139"/>
          </a:xfrm>
          <a:prstGeom prst="rect">
            <a:avLst/>
          </a:prstGeom>
        </p:spPr>
      </p:pic>
      <p:pic>
        <p:nvPicPr>
          <p:cNvPr id="6" name="Picture 5">
            <a:extLst>
              <a:ext uri="{FF2B5EF4-FFF2-40B4-BE49-F238E27FC236}">
                <a16:creationId xmlns:a16="http://schemas.microsoft.com/office/drawing/2014/main" id="{91B43763-0C36-41E6-8432-851CF172EF34}"/>
              </a:ext>
            </a:extLst>
          </p:cNvPr>
          <p:cNvPicPr>
            <a:picLocks noChangeAspect="1"/>
          </p:cNvPicPr>
          <p:nvPr/>
        </p:nvPicPr>
        <p:blipFill>
          <a:blip r:embed="rId3"/>
          <a:stretch>
            <a:fillRect/>
          </a:stretch>
        </p:blipFill>
        <p:spPr>
          <a:xfrm>
            <a:off x="3991493" y="3228940"/>
            <a:ext cx="7436149" cy="2155859"/>
          </a:xfrm>
          <a:prstGeom prst="rect">
            <a:avLst/>
          </a:prstGeom>
        </p:spPr>
      </p:pic>
    </p:spTree>
    <p:extLst>
      <p:ext uri="{BB962C8B-B14F-4D97-AF65-F5344CB8AC3E}">
        <p14:creationId xmlns:p14="http://schemas.microsoft.com/office/powerpoint/2010/main" val="108071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B4024-FCA2-4F7A-8E95-0357DFB3A96D}"/>
              </a:ext>
            </a:extLst>
          </p:cNvPr>
          <p:cNvPicPr>
            <a:picLocks noChangeAspect="1"/>
          </p:cNvPicPr>
          <p:nvPr/>
        </p:nvPicPr>
        <p:blipFill>
          <a:blip r:embed="rId2"/>
          <a:stretch>
            <a:fillRect/>
          </a:stretch>
        </p:blipFill>
        <p:spPr>
          <a:xfrm>
            <a:off x="4630758" y="235542"/>
            <a:ext cx="2634731" cy="2172378"/>
          </a:xfrm>
          <a:prstGeom prst="rect">
            <a:avLst/>
          </a:prstGeom>
        </p:spPr>
      </p:pic>
      <p:cxnSp>
        <p:nvCxnSpPr>
          <p:cNvPr id="6" name="Straight Connector 5">
            <a:extLst>
              <a:ext uri="{FF2B5EF4-FFF2-40B4-BE49-F238E27FC236}">
                <a16:creationId xmlns:a16="http://schemas.microsoft.com/office/drawing/2014/main" id="{D300852D-DBF8-4151-8372-A3C79D1B13E5}"/>
              </a:ext>
            </a:extLst>
          </p:cNvPr>
          <p:cNvCxnSpPr/>
          <p:nvPr/>
        </p:nvCxnSpPr>
        <p:spPr>
          <a:xfrm>
            <a:off x="802640" y="4927600"/>
            <a:ext cx="10454640"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EB43EFB-DF47-45F4-8678-B06CDB532ADC}"/>
              </a:ext>
            </a:extLst>
          </p:cNvPr>
          <p:cNvSpPr txBox="1"/>
          <p:nvPr/>
        </p:nvSpPr>
        <p:spPr>
          <a:xfrm>
            <a:off x="599440" y="5273040"/>
            <a:ext cx="806631" cy="461665"/>
          </a:xfrm>
          <a:prstGeom prst="rect">
            <a:avLst/>
          </a:prstGeom>
          <a:noFill/>
        </p:spPr>
        <p:txBody>
          <a:bodyPr wrap="none" rtlCol="0">
            <a:spAutoFit/>
          </a:bodyPr>
          <a:lstStyle/>
          <a:p>
            <a:r>
              <a:rPr lang="en-GB" sz="2400" b="1" dirty="0"/>
              <a:t>1920</a:t>
            </a:r>
          </a:p>
        </p:txBody>
      </p:sp>
      <p:sp>
        <p:nvSpPr>
          <p:cNvPr id="8" name="TextBox 7">
            <a:extLst>
              <a:ext uri="{FF2B5EF4-FFF2-40B4-BE49-F238E27FC236}">
                <a16:creationId xmlns:a16="http://schemas.microsoft.com/office/drawing/2014/main" id="{A5351526-477D-480D-8AEE-AE844B411831}"/>
              </a:ext>
            </a:extLst>
          </p:cNvPr>
          <p:cNvSpPr txBox="1"/>
          <p:nvPr/>
        </p:nvSpPr>
        <p:spPr>
          <a:xfrm>
            <a:off x="1578608" y="4343207"/>
            <a:ext cx="806631" cy="461665"/>
          </a:xfrm>
          <a:prstGeom prst="rect">
            <a:avLst/>
          </a:prstGeom>
          <a:noFill/>
        </p:spPr>
        <p:txBody>
          <a:bodyPr wrap="none" rtlCol="0">
            <a:spAutoFit/>
          </a:bodyPr>
          <a:lstStyle/>
          <a:p>
            <a:r>
              <a:rPr lang="en-GB" sz="2400" b="1" dirty="0"/>
              <a:t>1930</a:t>
            </a:r>
          </a:p>
        </p:txBody>
      </p:sp>
      <p:sp>
        <p:nvSpPr>
          <p:cNvPr id="9" name="TextBox 8">
            <a:extLst>
              <a:ext uri="{FF2B5EF4-FFF2-40B4-BE49-F238E27FC236}">
                <a16:creationId xmlns:a16="http://schemas.microsoft.com/office/drawing/2014/main" id="{F16362C8-5F6D-4135-9841-24F1FEA6680A}"/>
              </a:ext>
            </a:extLst>
          </p:cNvPr>
          <p:cNvSpPr txBox="1"/>
          <p:nvPr/>
        </p:nvSpPr>
        <p:spPr>
          <a:xfrm>
            <a:off x="2479040" y="5273039"/>
            <a:ext cx="806631" cy="461665"/>
          </a:xfrm>
          <a:prstGeom prst="rect">
            <a:avLst/>
          </a:prstGeom>
          <a:noFill/>
        </p:spPr>
        <p:txBody>
          <a:bodyPr wrap="none" rtlCol="0">
            <a:spAutoFit/>
          </a:bodyPr>
          <a:lstStyle/>
          <a:p>
            <a:r>
              <a:rPr lang="en-GB" sz="2400" b="1" dirty="0"/>
              <a:t>1940</a:t>
            </a:r>
          </a:p>
        </p:txBody>
      </p:sp>
      <p:sp>
        <p:nvSpPr>
          <p:cNvPr id="10" name="TextBox 9">
            <a:extLst>
              <a:ext uri="{FF2B5EF4-FFF2-40B4-BE49-F238E27FC236}">
                <a16:creationId xmlns:a16="http://schemas.microsoft.com/office/drawing/2014/main" id="{063CB16E-7EB6-4699-89C2-D4CCB575BFBD}"/>
              </a:ext>
            </a:extLst>
          </p:cNvPr>
          <p:cNvSpPr txBox="1"/>
          <p:nvPr/>
        </p:nvSpPr>
        <p:spPr>
          <a:xfrm>
            <a:off x="3315153" y="4280322"/>
            <a:ext cx="806631" cy="461665"/>
          </a:xfrm>
          <a:prstGeom prst="rect">
            <a:avLst/>
          </a:prstGeom>
          <a:noFill/>
        </p:spPr>
        <p:txBody>
          <a:bodyPr wrap="none" rtlCol="0">
            <a:spAutoFit/>
          </a:bodyPr>
          <a:lstStyle/>
          <a:p>
            <a:r>
              <a:rPr lang="en-GB" sz="2400" b="1" dirty="0"/>
              <a:t>1950</a:t>
            </a:r>
          </a:p>
        </p:txBody>
      </p:sp>
      <p:sp>
        <p:nvSpPr>
          <p:cNvPr id="11" name="TextBox 10">
            <a:extLst>
              <a:ext uri="{FF2B5EF4-FFF2-40B4-BE49-F238E27FC236}">
                <a16:creationId xmlns:a16="http://schemas.microsoft.com/office/drawing/2014/main" id="{1EC6E652-0EBC-43C0-B7FF-02867481B30F}"/>
              </a:ext>
            </a:extLst>
          </p:cNvPr>
          <p:cNvSpPr txBox="1"/>
          <p:nvPr/>
        </p:nvSpPr>
        <p:spPr>
          <a:xfrm>
            <a:off x="4278449" y="5194607"/>
            <a:ext cx="806631" cy="461665"/>
          </a:xfrm>
          <a:prstGeom prst="rect">
            <a:avLst/>
          </a:prstGeom>
          <a:noFill/>
        </p:spPr>
        <p:txBody>
          <a:bodyPr wrap="none" rtlCol="0">
            <a:spAutoFit/>
          </a:bodyPr>
          <a:lstStyle/>
          <a:p>
            <a:r>
              <a:rPr lang="en-GB" sz="2400" b="1" dirty="0"/>
              <a:t>1960</a:t>
            </a:r>
          </a:p>
        </p:txBody>
      </p:sp>
      <p:sp>
        <p:nvSpPr>
          <p:cNvPr id="12" name="TextBox 11">
            <a:extLst>
              <a:ext uri="{FF2B5EF4-FFF2-40B4-BE49-F238E27FC236}">
                <a16:creationId xmlns:a16="http://schemas.microsoft.com/office/drawing/2014/main" id="{4184F2A3-24A0-4C59-B1CF-ABEC39E90B27}"/>
              </a:ext>
            </a:extLst>
          </p:cNvPr>
          <p:cNvSpPr txBox="1"/>
          <p:nvPr/>
        </p:nvSpPr>
        <p:spPr>
          <a:xfrm>
            <a:off x="5343162" y="4249727"/>
            <a:ext cx="806631" cy="461665"/>
          </a:xfrm>
          <a:prstGeom prst="rect">
            <a:avLst/>
          </a:prstGeom>
          <a:noFill/>
        </p:spPr>
        <p:txBody>
          <a:bodyPr wrap="none" rtlCol="0">
            <a:spAutoFit/>
          </a:bodyPr>
          <a:lstStyle/>
          <a:p>
            <a:r>
              <a:rPr lang="en-GB" sz="2400" b="1" dirty="0"/>
              <a:t>1970</a:t>
            </a:r>
          </a:p>
        </p:txBody>
      </p:sp>
      <p:sp>
        <p:nvSpPr>
          <p:cNvPr id="13" name="TextBox 12">
            <a:extLst>
              <a:ext uri="{FF2B5EF4-FFF2-40B4-BE49-F238E27FC236}">
                <a16:creationId xmlns:a16="http://schemas.microsoft.com/office/drawing/2014/main" id="{B34D72AE-FA5C-4962-A554-EBF44613BC8A}"/>
              </a:ext>
            </a:extLst>
          </p:cNvPr>
          <p:cNvSpPr txBox="1"/>
          <p:nvPr/>
        </p:nvSpPr>
        <p:spPr>
          <a:xfrm>
            <a:off x="6458858" y="5194607"/>
            <a:ext cx="806631" cy="461665"/>
          </a:xfrm>
          <a:prstGeom prst="rect">
            <a:avLst/>
          </a:prstGeom>
          <a:noFill/>
        </p:spPr>
        <p:txBody>
          <a:bodyPr wrap="none" rtlCol="0">
            <a:spAutoFit/>
          </a:bodyPr>
          <a:lstStyle/>
          <a:p>
            <a:r>
              <a:rPr lang="en-GB" sz="2400" b="1" dirty="0"/>
              <a:t>1980</a:t>
            </a:r>
          </a:p>
        </p:txBody>
      </p:sp>
      <p:sp>
        <p:nvSpPr>
          <p:cNvPr id="14" name="TextBox 13">
            <a:extLst>
              <a:ext uri="{FF2B5EF4-FFF2-40B4-BE49-F238E27FC236}">
                <a16:creationId xmlns:a16="http://schemas.microsoft.com/office/drawing/2014/main" id="{47CDF68D-E757-4C50-BF6C-FB546748DFB4}"/>
              </a:ext>
            </a:extLst>
          </p:cNvPr>
          <p:cNvSpPr txBox="1"/>
          <p:nvPr/>
        </p:nvSpPr>
        <p:spPr>
          <a:xfrm>
            <a:off x="7613739" y="4249726"/>
            <a:ext cx="806631" cy="461665"/>
          </a:xfrm>
          <a:prstGeom prst="rect">
            <a:avLst/>
          </a:prstGeom>
          <a:noFill/>
        </p:spPr>
        <p:txBody>
          <a:bodyPr wrap="none" rtlCol="0">
            <a:spAutoFit/>
          </a:bodyPr>
          <a:lstStyle/>
          <a:p>
            <a:r>
              <a:rPr lang="en-GB" sz="2400" b="1" dirty="0"/>
              <a:t>1990</a:t>
            </a:r>
          </a:p>
        </p:txBody>
      </p:sp>
      <p:sp>
        <p:nvSpPr>
          <p:cNvPr id="15" name="TextBox 14">
            <a:extLst>
              <a:ext uri="{FF2B5EF4-FFF2-40B4-BE49-F238E27FC236}">
                <a16:creationId xmlns:a16="http://schemas.microsoft.com/office/drawing/2014/main" id="{0467C0FB-E8B3-49D7-B30C-5069E7AA613B}"/>
              </a:ext>
            </a:extLst>
          </p:cNvPr>
          <p:cNvSpPr txBox="1"/>
          <p:nvPr/>
        </p:nvSpPr>
        <p:spPr>
          <a:xfrm>
            <a:off x="8605520" y="5143808"/>
            <a:ext cx="806631" cy="461665"/>
          </a:xfrm>
          <a:prstGeom prst="rect">
            <a:avLst/>
          </a:prstGeom>
          <a:noFill/>
        </p:spPr>
        <p:txBody>
          <a:bodyPr wrap="none" rtlCol="0">
            <a:spAutoFit/>
          </a:bodyPr>
          <a:lstStyle/>
          <a:p>
            <a:r>
              <a:rPr lang="en-GB" sz="2400" b="1" dirty="0"/>
              <a:t>2000</a:t>
            </a:r>
          </a:p>
        </p:txBody>
      </p:sp>
      <p:sp>
        <p:nvSpPr>
          <p:cNvPr id="16" name="TextBox 15">
            <a:extLst>
              <a:ext uri="{FF2B5EF4-FFF2-40B4-BE49-F238E27FC236}">
                <a16:creationId xmlns:a16="http://schemas.microsoft.com/office/drawing/2014/main" id="{64F9E399-5E93-44C7-832E-0015E0B6AAC1}"/>
              </a:ext>
            </a:extLst>
          </p:cNvPr>
          <p:cNvSpPr txBox="1"/>
          <p:nvPr/>
        </p:nvSpPr>
        <p:spPr>
          <a:xfrm>
            <a:off x="9753600" y="4287635"/>
            <a:ext cx="806631" cy="461665"/>
          </a:xfrm>
          <a:prstGeom prst="rect">
            <a:avLst/>
          </a:prstGeom>
          <a:noFill/>
        </p:spPr>
        <p:txBody>
          <a:bodyPr wrap="none" rtlCol="0">
            <a:spAutoFit/>
          </a:bodyPr>
          <a:lstStyle/>
          <a:p>
            <a:r>
              <a:rPr lang="en-GB" sz="2400" b="1" dirty="0"/>
              <a:t>2010</a:t>
            </a:r>
          </a:p>
        </p:txBody>
      </p:sp>
      <p:sp>
        <p:nvSpPr>
          <p:cNvPr id="17" name="TextBox 16">
            <a:extLst>
              <a:ext uri="{FF2B5EF4-FFF2-40B4-BE49-F238E27FC236}">
                <a16:creationId xmlns:a16="http://schemas.microsoft.com/office/drawing/2014/main" id="{432E3B32-25A9-4EE1-B1D0-0E0B2716A79B}"/>
              </a:ext>
            </a:extLst>
          </p:cNvPr>
          <p:cNvSpPr txBox="1"/>
          <p:nvPr/>
        </p:nvSpPr>
        <p:spPr>
          <a:xfrm>
            <a:off x="10785929" y="5093623"/>
            <a:ext cx="806631" cy="461665"/>
          </a:xfrm>
          <a:prstGeom prst="rect">
            <a:avLst/>
          </a:prstGeom>
          <a:noFill/>
        </p:spPr>
        <p:txBody>
          <a:bodyPr wrap="none" rtlCol="0">
            <a:spAutoFit/>
          </a:bodyPr>
          <a:lstStyle/>
          <a:p>
            <a:r>
              <a:rPr lang="en-GB" sz="2400" b="1" dirty="0"/>
              <a:t>2020</a:t>
            </a:r>
          </a:p>
        </p:txBody>
      </p:sp>
      <p:pic>
        <p:nvPicPr>
          <p:cNvPr id="18" name="Picture 17">
            <a:extLst>
              <a:ext uri="{FF2B5EF4-FFF2-40B4-BE49-F238E27FC236}">
                <a16:creationId xmlns:a16="http://schemas.microsoft.com/office/drawing/2014/main" id="{F8216DE7-17E4-420A-A379-44242314AADE}"/>
              </a:ext>
            </a:extLst>
          </p:cNvPr>
          <p:cNvPicPr>
            <a:picLocks noChangeAspect="1"/>
          </p:cNvPicPr>
          <p:nvPr/>
        </p:nvPicPr>
        <p:blipFill>
          <a:blip r:embed="rId3"/>
          <a:stretch>
            <a:fillRect/>
          </a:stretch>
        </p:blipFill>
        <p:spPr>
          <a:xfrm>
            <a:off x="11209564" y="2869867"/>
            <a:ext cx="723937" cy="1632034"/>
          </a:xfrm>
          <a:prstGeom prst="rect">
            <a:avLst/>
          </a:prstGeom>
        </p:spPr>
      </p:pic>
      <p:pic>
        <p:nvPicPr>
          <p:cNvPr id="19" name="Picture 18">
            <a:extLst>
              <a:ext uri="{FF2B5EF4-FFF2-40B4-BE49-F238E27FC236}">
                <a16:creationId xmlns:a16="http://schemas.microsoft.com/office/drawing/2014/main" id="{797082DB-E53E-439A-9D03-E3D19E9A9C7F}"/>
              </a:ext>
            </a:extLst>
          </p:cNvPr>
          <p:cNvPicPr>
            <a:picLocks noChangeAspect="1"/>
          </p:cNvPicPr>
          <p:nvPr/>
        </p:nvPicPr>
        <p:blipFill>
          <a:blip r:embed="rId4"/>
          <a:stretch>
            <a:fillRect/>
          </a:stretch>
        </p:blipFill>
        <p:spPr>
          <a:xfrm>
            <a:off x="260324" y="2875390"/>
            <a:ext cx="1826915" cy="1200811"/>
          </a:xfrm>
          <a:prstGeom prst="rect">
            <a:avLst/>
          </a:prstGeom>
        </p:spPr>
      </p:pic>
      <p:sp>
        <p:nvSpPr>
          <p:cNvPr id="20" name="Rectangle 19">
            <a:extLst>
              <a:ext uri="{FF2B5EF4-FFF2-40B4-BE49-F238E27FC236}">
                <a16:creationId xmlns:a16="http://schemas.microsoft.com/office/drawing/2014/main" id="{88CE83AE-C741-4A2E-87AE-2B0762CD819D}"/>
              </a:ext>
            </a:extLst>
          </p:cNvPr>
          <p:cNvSpPr/>
          <p:nvPr/>
        </p:nvSpPr>
        <p:spPr>
          <a:xfrm>
            <a:off x="260324" y="4287635"/>
            <a:ext cx="11413516" cy="14470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A group of people posing for a photo&#10;&#10;Description automatically generated">
            <a:extLst>
              <a:ext uri="{FF2B5EF4-FFF2-40B4-BE49-F238E27FC236}">
                <a16:creationId xmlns:a16="http://schemas.microsoft.com/office/drawing/2014/main" id="{33EBB4FB-F41B-4824-A9E7-040C75663B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2865" y="235271"/>
            <a:ext cx="1926592" cy="2838605"/>
          </a:xfrm>
          <a:prstGeom prst="rect">
            <a:avLst/>
          </a:prstGeom>
        </p:spPr>
      </p:pic>
      <p:pic>
        <p:nvPicPr>
          <p:cNvPr id="24" name="Picture 23" descr="A view of a city&#10;&#10;Description automatically generated">
            <a:extLst>
              <a:ext uri="{FF2B5EF4-FFF2-40B4-BE49-F238E27FC236}">
                <a16:creationId xmlns:a16="http://schemas.microsoft.com/office/drawing/2014/main" id="{9F17AB79-EA91-4967-9C78-2EC9BC9F21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000" y="238118"/>
            <a:ext cx="3497671" cy="2332247"/>
          </a:xfrm>
          <a:prstGeom prst="rect">
            <a:avLst/>
          </a:prstGeom>
        </p:spPr>
      </p:pic>
    </p:spTree>
    <p:extLst>
      <p:ext uri="{BB962C8B-B14F-4D97-AF65-F5344CB8AC3E}">
        <p14:creationId xmlns:p14="http://schemas.microsoft.com/office/powerpoint/2010/main" val="1601465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7BE40-6EFB-42D3-AD33-93D288068652}"/>
              </a:ext>
            </a:extLst>
          </p:cNvPr>
          <p:cNvSpPr/>
          <p:nvPr/>
        </p:nvSpPr>
        <p:spPr>
          <a:xfrm>
            <a:off x="2124941" y="-241222"/>
            <a:ext cx="3827906" cy="1862048"/>
          </a:xfrm>
          <a:prstGeom prst="rect">
            <a:avLst/>
          </a:prstGeom>
          <a:noFill/>
        </p:spPr>
        <p:txBody>
          <a:bodyPr wrap="square" lIns="91440" tIns="45720" rIns="91440" bIns="45720">
            <a:spAutoFit/>
          </a:bodyPr>
          <a:lstStyle/>
          <a:p>
            <a:pPr algn="ctr"/>
            <a:r>
              <a:rPr lang="en-US" sz="11500" b="1" cap="none" spc="0" dirty="0">
                <a:ln w="6600">
                  <a:solidFill>
                    <a:schemeClr val="accent2"/>
                  </a:solidFill>
                  <a:prstDash val="solid"/>
                </a:ln>
                <a:solidFill>
                  <a:srgbClr val="FFFFFF"/>
                </a:solidFill>
                <a:effectLst>
                  <a:outerShdw dist="38100" dir="2700000" algn="tl" rotWithShape="0">
                    <a:schemeClr val="accent2"/>
                  </a:outerShdw>
                </a:effectLst>
              </a:rPr>
              <a:t>1920s</a:t>
            </a:r>
          </a:p>
        </p:txBody>
      </p:sp>
      <p:pic>
        <p:nvPicPr>
          <p:cNvPr id="5" name="Picture 4">
            <a:extLst>
              <a:ext uri="{FF2B5EF4-FFF2-40B4-BE49-F238E27FC236}">
                <a16:creationId xmlns:a16="http://schemas.microsoft.com/office/drawing/2014/main" id="{7B98B992-EE9E-4A13-A855-D544DD2F18A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15604" y="4902695"/>
            <a:ext cx="2952750" cy="1509713"/>
          </a:xfrm>
          <a:prstGeom prst="rect">
            <a:avLst/>
          </a:prstGeom>
        </p:spPr>
      </p:pic>
      <p:sp>
        <p:nvSpPr>
          <p:cNvPr id="2" name="Rectangle 1">
            <a:extLst>
              <a:ext uri="{FF2B5EF4-FFF2-40B4-BE49-F238E27FC236}">
                <a16:creationId xmlns:a16="http://schemas.microsoft.com/office/drawing/2014/main" id="{2225726D-705F-4D7C-A53E-238659AA62C8}"/>
              </a:ext>
            </a:extLst>
          </p:cNvPr>
          <p:cNvSpPr/>
          <p:nvPr/>
        </p:nvSpPr>
        <p:spPr>
          <a:xfrm>
            <a:off x="452367" y="5766077"/>
            <a:ext cx="5020029" cy="646331"/>
          </a:xfrm>
          <a:prstGeom prst="rect">
            <a:avLst/>
          </a:prstGeom>
        </p:spPr>
        <p:txBody>
          <a:bodyPr wrap="none">
            <a:spAutoFit/>
          </a:bodyPr>
          <a:lstStyle/>
          <a:p>
            <a:r>
              <a:rPr lang="en-GB" dirty="0">
                <a:hlinkClick r:id="rId3"/>
              </a:rPr>
              <a:t>https://www.youtube.com/watch?v=MkGjDbKauVo</a:t>
            </a:r>
            <a:endParaRPr lang="en-GB" dirty="0"/>
          </a:p>
          <a:p>
            <a:endParaRPr lang="en-GB" dirty="0"/>
          </a:p>
        </p:txBody>
      </p:sp>
      <p:pic>
        <p:nvPicPr>
          <p:cNvPr id="3" name="Picture 2">
            <a:extLst>
              <a:ext uri="{FF2B5EF4-FFF2-40B4-BE49-F238E27FC236}">
                <a16:creationId xmlns:a16="http://schemas.microsoft.com/office/drawing/2014/main" id="{A61695BE-15A2-4AD4-80E3-2ED9C2FE9F4C}"/>
              </a:ext>
            </a:extLst>
          </p:cNvPr>
          <p:cNvPicPr>
            <a:picLocks noChangeAspect="1"/>
          </p:cNvPicPr>
          <p:nvPr/>
        </p:nvPicPr>
        <p:blipFill rotWithShape="1">
          <a:blip r:embed="rId4"/>
          <a:srcRect l="11544" t="19775" r="45899" b="17752"/>
          <a:stretch/>
        </p:blipFill>
        <p:spPr>
          <a:xfrm>
            <a:off x="547026" y="1620826"/>
            <a:ext cx="5020028" cy="4145251"/>
          </a:xfrm>
          <a:prstGeom prst="rect">
            <a:avLst/>
          </a:prstGeom>
        </p:spPr>
      </p:pic>
      <p:sp>
        <p:nvSpPr>
          <p:cNvPr id="6" name="Rectangle 5">
            <a:extLst>
              <a:ext uri="{FF2B5EF4-FFF2-40B4-BE49-F238E27FC236}">
                <a16:creationId xmlns:a16="http://schemas.microsoft.com/office/drawing/2014/main" id="{2D4071A8-3EDD-4940-9D23-FE3E4383E233}"/>
              </a:ext>
            </a:extLst>
          </p:cNvPr>
          <p:cNvSpPr/>
          <p:nvPr/>
        </p:nvSpPr>
        <p:spPr>
          <a:xfrm>
            <a:off x="6234861" y="4189512"/>
            <a:ext cx="5580420" cy="646331"/>
          </a:xfrm>
          <a:prstGeom prst="rect">
            <a:avLst/>
          </a:prstGeom>
        </p:spPr>
        <p:txBody>
          <a:bodyPr wrap="square">
            <a:spAutoFit/>
          </a:bodyPr>
          <a:lstStyle/>
          <a:p>
            <a:r>
              <a:rPr lang="en-GB" dirty="0">
                <a:hlinkClick r:id="rId5"/>
              </a:rPr>
              <a:t>https://www.youtube.com/watch?v=B06DwBVi9LA</a:t>
            </a:r>
            <a:endParaRPr lang="en-GB" dirty="0"/>
          </a:p>
          <a:p>
            <a:endParaRPr lang="en-GB" dirty="0"/>
          </a:p>
        </p:txBody>
      </p:sp>
      <p:pic>
        <p:nvPicPr>
          <p:cNvPr id="7" name="Picture 6">
            <a:extLst>
              <a:ext uri="{FF2B5EF4-FFF2-40B4-BE49-F238E27FC236}">
                <a16:creationId xmlns:a16="http://schemas.microsoft.com/office/drawing/2014/main" id="{B698CD82-DABF-42CC-BD3E-5C360F488717}"/>
              </a:ext>
            </a:extLst>
          </p:cNvPr>
          <p:cNvPicPr>
            <a:picLocks noChangeAspect="1"/>
          </p:cNvPicPr>
          <p:nvPr/>
        </p:nvPicPr>
        <p:blipFill rotWithShape="1">
          <a:blip r:embed="rId6"/>
          <a:srcRect l="3695" t="18577" r="39157" b="13857"/>
          <a:stretch/>
        </p:blipFill>
        <p:spPr>
          <a:xfrm>
            <a:off x="6381889" y="298152"/>
            <a:ext cx="5437693" cy="3616302"/>
          </a:xfrm>
          <a:prstGeom prst="rect">
            <a:avLst/>
          </a:prstGeom>
        </p:spPr>
      </p:pic>
      <p:pic>
        <p:nvPicPr>
          <p:cNvPr id="8" name="Picture 7">
            <a:extLst>
              <a:ext uri="{FF2B5EF4-FFF2-40B4-BE49-F238E27FC236}">
                <a16:creationId xmlns:a16="http://schemas.microsoft.com/office/drawing/2014/main" id="{DE11FBF5-7423-4911-ACD1-35C223E378C8}"/>
              </a:ext>
            </a:extLst>
          </p:cNvPr>
          <p:cNvPicPr>
            <a:picLocks noChangeAspect="1"/>
          </p:cNvPicPr>
          <p:nvPr/>
        </p:nvPicPr>
        <p:blipFill>
          <a:blip r:embed="rId7"/>
          <a:stretch>
            <a:fillRect/>
          </a:stretch>
        </p:blipFill>
        <p:spPr>
          <a:xfrm>
            <a:off x="360591" y="110734"/>
            <a:ext cx="1162110" cy="1314518"/>
          </a:xfrm>
          <a:prstGeom prst="rect">
            <a:avLst/>
          </a:prstGeom>
        </p:spPr>
      </p:pic>
      <p:sp>
        <p:nvSpPr>
          <p:cNvPr id="9" name="Rectangle 8">
            <a:extLst>
              <a:ext uri="{FF2B5EF4-FFF2-40B4-BE49-F238E27FC236}">
                <a16:creationId xmlns:a16="http://schemas.microsoft.com/office/drawing/2014/main" id="{3A4991AA-FEE3-4223-B763-5AAB081F6A4A}"/>
              </a:ext>
            </a:extLst>
          </p:cNvPr>
          <p:cNvSpPr/>
          <p:nvPr/>
        </p:nvSpPr>
        <p:spPr>
          <a:xfrm>
            <a:off x="313979" y="110734"/>
            <a:ext cx="1255334" cy="13145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881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7BE40-6EFB-42D3-AD33-93D288068652}"/>
              </a:ext>
            </a:extLst>
          </p:cNvPr>
          <p:cNvSpPr/>
          <p:nvPr/>
        </p:nvSpPr>
        <p:spPr>
          <a:xfrm>
            <a:off x="3871547" y="-16005"/>
            <a:ext cx="7758799" cy="1862048"/>
          </a:xfrm>
          <a:prstGeom prst="rect">
            <a:avLst/>
          </a:prstGeom>
          <a:noFill/>
        </p:spPr>
        <p:txBody>
          <a:bodyPr wrap="square" lIns="91440" tIns="45720" rIns="91440" bIns="45720">
            <a:spAutoFit/>
          </a:bodyPr>
          <a:lstStyle/>
          <a:p>
            <a:pPr algn="ctr"/>
            <a:r>
              <a:rPr lang="en-US" sz="11500" b="1" cap="none" spc="0" dirty="0">
                <a:ln w="6600">
                  <a:solidFill>
                    <a:schemeClr val="accent2"/>
                  </a:solidFill>
                  <a:prstDash val="solid"/>
                </a:ln>
                <a:solidFill>
                  <a:srgbClr val="FFFFFF"/>
                </a:solidFill>
                <a:effectLst>
                  <a:outerShdw dist="38100" dir="2700000" algn="tl" rotWithShape="0">
                    <a:schemeClr val="accent2"/>
                  </a:outerShdw>
                </a:effectLst>
              </a:rPr>
              <a:t>1930s-1940s</a:t>
            </a:r>
          </a:p>
        </p:txBody>
      </p:sp>
      <p:pic>
        <p:nvPicPr>
          <p:cNvPr id="3" name="Picture 2">
            <a:extLst>
              <a:ext uri="{FF2B5EF4-FFF2-40B4-BE49-F238E27FC236}">
                <a16:creationId xmlns:a16="http://schemas.microsoft.com/office/drawing/2014/main" id="{DB76691B-F5E5-44EC-9690-E08AB169E0C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7810" y="5195887"/>
            <a:ext cx="2952750" cy="1509713"/>
          </a:xfrm>
          <a:prstGeom prst="rect">
            <a:avLst/>
          </a:prstGeom>
        </p:spPr>
      </p:pic>
      <p:sp>
        <p:nvSpPr>
          <p:cNvPr id="5" name="Rectangle 4">
            <a:extLst>
              <a:ext uri="{FF2B5EF4-FFF2-40B4-BE49-F238E27FC236}">
                <a16:creationId xmlns:a16="http://schemas.microsoft.com/office/drawing/2014/main" id="{EB16FC1A-9AA4-4F9D-BA87-BC22DE5B017A}"/>
              </a:ext>
            </a:extLst>
          </p:cNvPr>
          <p:cNvSpPr/>
          <p:nvPr/>
        </p:nvSpPr>
        <p:spPr>
          <a:xfrm>
            <a:off x="243888" y="264846"/>
            <a:ext cx="3362341" cy="149203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AB1183B5-6B53-40A4-9029-4D0E6E6577D9}"/>
              </a:ext>
            </a:extLst>
          </p:cNvPr>
          <p:cNvPicPr>
            <a:picLocks noChangeAspect="1"/>
          </p:cNvPicPr>
          <p:nvPr/>
        </p:nvPicPr>
        <p:blipFill>
          <a:blip r:embed="rId3"/>
          <a:stretch>
            <a:fillRect/>
          </a:stretch>
        </p:blipFill>
        <p:spPr>
          <a:xfrm>
            <a:off x="337476" y="353390"/>
            <a:ext cx="3175163" cy="1314518"/>
          </a:xfrm>
          <a:prstGeom prst="rect">
            <a:avLst/>
          </a:prstGeom>
        </p:spPr>
      </p:pic>
      <p:sp>
        <p:nvSpPr>
          <p:cNvPr id="7" name="Rectangle 6">
            <a:extLst>
              <a:ext uri="{FF2B5EF4-FFF2-40B4-BE49-F238E27FC236}">
                <a16:creationId xmlns:a16="http://schemas.microsoft.com/office/drawing/2014/main" id="{F2AD68E9-E3BC-4C5F-B451-B50564727F8F}"/>
              </a:ext>
            </a:extLst>
          </p:cNvPr>
          <p:cNvSpPr/>
          <p:nvPr/>
        </p:nvSpPr>
        <p:spPr>
          <a:xfrm>
            <a:off x="337476" y="6059269"/>
            <a:ext cx="4794711" cy="646331"/>
          </a:xfrm>
          <a:prstGeom prst="rect">
            <a:avLst/>
          </a:prstGeom>
        </p:spPr>
        <p:txBody>
          <a:bodyPr wrap="none">
            <a:spAutoFit/>
          </a:bodyPr>
          <a:lstStyle/>
          <a:p>
            <a:r>
              <a:rPr lang="en-GB" dirty="0">
                <a:hlinkClick r:id="rId4"/>
              </a:rPr>
              <a:t>https://www.youtube.com/watch?v=r2S1I_ien6A</a:t>
            </a:r>
            <a:endParaRPr lang="en-GB" dirty="0"/>
          </a:p>
          <a:p>
            <a:endParaRPr lang="en-GB" dirty="0"/>
          </a:p>
        </p:txBody>
      </p:sp>
      <p:pic>
        <p:nvPicPr>
          <p:cNvPr id="8" name="Picture 7">
            <a:extLst>
              <a:ext uri="{FF2B5EF4-FFF2-40B4-BE49-F238E27FC236}">
                <a16:creationId xmlns:a16="http://schemas.microsoft.com/office/drawing/2014/main" id="{E4CF846B-1035-450A-92B4-044D74BE0A76}"/>
              </a:ext>
            </a:extLst>
          </p:cNvPr>
          <p:cNvPicPr>
            <a:picLocks noChangeAspect="1"/>
          </p:cNvPicPr>
          <p:nvPr/>
        </p:nvPicPr>
        <p:blipFill rotWithShape="1">
          <a:blip r:embed="rId5"/>
          <a:srcRect l="11714" t="19626" r="46151" b="17753"/>
          <a:stretch/>
        </p:blipFill>
        <p:spPr>
          <a:xfrm>
            <a:off x="2935798" y="1934587"/>
            <a:ext cx="4815148" cy="4025464"/>
          </a:xfrm>
          <a:prstGeom prst="rect">
            <a:avLst/>
          </a:prstGeom>
        </p:spPr>
      </p:pic>
    </p:spTree>
    <p:extLst>
      <p:ext uri="{BB962C8B-B14F-4D97-AF65-F5344CB8AC3E}">
        <p14:creationId xmlns:p14="http://schemas.microsoft.com/office/powerpoint/2010/main" val="52866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7BE40-6EFB-42D3-AD33-93D288068652}"/>
              </a:ext>
            </a:extLst>
          </p:cNvPr>
          <p:cNvSpPr/>
          <p:nvPr/>
        </p:nvSpPr>
        <p:spPr>
          <a:xfrm>
            <a:off x="4035934" y="0"/>
            <a:ext cx="3827906" cy="1862048"/>
          </a:xfrm>
          <a:prstGeom prst="rect">
            <a:avLst/>
          </a:prstGeom>
          <a:noFill/>
        </p:spPr>
        <p:txBody>
          <a:bodyPr wrap="square" lIns="91440" tIns="45720" rIns="91440" bIns="45720">
            <a:spAutoFit/>
          </a:bodyPr>
          <a:lstStyle/>
          <a:p>
            <a:pPr algn="ctr"/>
            <a:r>
              <a:rPr lang="en-US" sz="11500" b="1" cap="none" spc="0" dirty="0">
                <a:ln w="6600">
                  <a:solidFill>
                    <a:schemeClr val="accent2"/>
                  </a:solidFill>
                  <a:prstDash val="solid"/>
                </a:ln>
                <a:solidFill>
                  <a:srgbClr val="FFFFFF"/>
                </a:solidFill>
                <a:effectLst>
                  <a:outerShdw dist="38100" dir="2700000" algn="tl" rotWithShape="0">
                    <a:schemeClr val="accent2"/>
                  </a:outerShdw>
                </a:effectLst>
              </a:rPr>
              <a:t>1950s</a:t>
            </a:r>
          </a:p>
        </p:txBody>
      </p:sp>
      <p:pic>
        <p:nvPicPr>
          <p:cNvPr id="3" name="Picture 2">
            <a:extLst>
              <a:ext uri="{FF2B5EF4-FFF2-40B4-BE49-F238E27FC236}">
                <a16:creationId xmlns:a16="http://schemas.microsoft.com/office/drawing/2014/main" id="{36C472D4-9BC9-4A2D-ACA2-96A207C0186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7810" y="5206047"/>
            <a:ext cx="2952750" cy="1509713"/>
          </a:xfrm>
          <a:prstGeom prst="rect">
            <a:avLst/>
          </a:prstGeom>
        </p:spPr>
      </p:pic>
      <p:pic>
        <p:nvPicPr>
          <p:cNvPr id="5" name="Picture 4">
            <a:extLst>
              <a:ext uri="{FF2B5EF4-FFF2-40B4-BE49-F238E27FC236}">
                <a16:creationId xmlns:a16="http://schemas.microsoft.com/office/drawing/2014/main" id="{A3FEC39A-7492-4AA7-887C-26B2BE1992C3}"/>
              </a:ext>
            </a:extLst>
          </p:cNvPr>
          <p:cNvPicPr>
            <a:picLocks noChangeAspect="1"/>
          </p:cNvPicPr>
          <p:nvPr/>
        </p:nvPicPr>
        <p:blipFill>
          <a:blip r:embed="rId3"/>
          <a:stretch>
            <a:fillRect/>
          </a:stretch>
        </p:blipFill>
        <p:spPr>
          <a:xfrm>
            <a:off x="223392" y="205915"/>
            <a:ext cx="2560903" cy="2536398"/>
          </a:xfrm>
          <a:prstGeom prst="rect">
            <a:avLst/>
          </a:prstGeom>
        </p:spPr>
      </p:pic>
      <p:sp>
        <p:nvSpPr>
          <p:cNvPr id="6" name="Rectangle 5">
            <a:extLst>
              <a:ext uri="{FF2B5EF4-FFF2-40B4-BE49-F238E27FC236}">
                <a16:creationId xmlns:a16="http://schemas.microsoft.com/office/drawing/2014/main" id="{B623A7F1-7FB5-4CCB-8EE8-8FD443FEAD9A}"/>
              </a:ext>
            </a:extLst>
          </p:cNvPr>
          <p:cNvSpPr/>
          <p:nvPr/>
        </p:nvSpPr>
        <p:spPr>
          <a:xfrm>
            <a:off x="243889" y="264846"/>
            <a:ext cx="2560904" cy="24774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FB0567A-B034-4763-9B07-BF30594E0D7C}"/>
              </a:ext>
            </a:extLst>
          </p:cNvPr>
          <p:cNvSpPr/>
          <p:nvPr/>
        </p:nvSpPr>
        <p:spPr>
          <a:xfrm>
            <a:off x="529134" y="6069429"/>
            <a:ext cx="4887043" cy="646331"/>
          </a:xfrm>
          <a:prstGeom prst="rect">
            <a:avLst/>
          </a:prstGeom>
        </p:spPr>
        <p:txBody>
          <a:bodyPr wrap="none">
            <a:spAutoFit/>
          </a:bodyPr>
          <a:lstStyle/>
          <a:p>
            <a:r>
              <a:rPr lang="en-GB" dirty="0">
                <a:hlinkClick r:id="rId4"/>
              </a:rPr>
              <a:t>https://www.youtube.com/watch?v=lzQ8GDBA8Is</a:t>
            </a:r>
            <a:endParaRPr lang="en-GB" dirty="0"/>
          </a:p>
          <a:p>
            <a:endParaRPr lang="en-GB" dirty="0"/>
          </a:p>
        </p:txBody>
      </p:sp>
      <p:pic>
        <p:nvPicPr>
          <p:cNvPr id="8" name="Picture 7">
            <a:extLst>
              <a:ext uri="{FF2B5EF4-FFF2-40B4-BE49-F238E27FC236}">
                <a16:creationId xmlns:a16="http://schemas.microsoft.com/office/drawing/2014/main" id="{EFD7CAC9-A2DB-483D-AFFA-4E0FDB730AB9}"/>
              </a:ext>
            </a:extLst>
          </p:cNvPr>
          <p:cNvPicPr>
            <a:picLocks noChangeAspect="1"/>
          </p:cNvPicPr>
          <p:nvPr/>
        </p:nvPicPr>
        <p:blipFill rotWithShape="1">
          <a:blip r:embed="rId5"/>
          <a:srcRect l="13652" t="19476" r="47837" b="22697"/>
          <a:stretch/>
        </p:blipFill>
        <p:spPr>
          <a:xfrm>
            <a:off x="3277455" y="1862048"/>
            <a:ext cx="4695290" cy="3965825"/>
          </a:xfrm>
          <a:prstGeom prst="rect">
            <a:avLst/>
          </a:prstGeom>
        </p:spPr>
      </p:pic>
    </p:spTree>
    <p:extLst>
      <p:ext uri="{BB962C8B-B14F-4D97-AF65-F5344CB8AC3E}">
        <p14:creationId xmlns:p14="http://schemas.microsoft.com/office/powerpoint/2010/main" val="1660972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7BE40-6EFB-42D3-AD33-93D288068652}"/>
              </a:ext>
            </a:extLst>
          </p:cNvPr>
          <p:cNvSpPr/>
          <p:nvPr/>
        </p:nvSpPr>
        <p:spPr>
          <a:xfrm>
            <a:off x="4035934" y="0"/>
            <a:ext cx="3827906" cy="1862048"/>
          </a:xfrm>
          <a:prstGeom prst="rect">
            <a:avLst/>
          </a:prstGeom>
          <a:noFill/>
        </p:spPr>
        <p:txBody>
          <a:bodyPr wrap="square" lIns="91440" tIns="45720" rIns="91440" bIns="45720">
            <a:spAutoFit/>
          </a:bodyPr>
          <a:lstStyle/>
          <a:p>
            <a:pPr algn="ctr"/>
            <a:r>
              <a:rPr lang="en-US" sz="11500" b="1" cap="none" spc="0" dirty="0">
                <a:ln w="6600">
                  <a:solidFill>
                    <a:schemeClr val="accent2"/>
                  </a:solidFill>
                  <a:prstDash val="solid"/>
                </a:ln>
                <a:solidFill>
                  <a:srgbClr val="FFFFFF"/>
                </a:solidFill>
                <a:effectLst>
                  <a:outerShdw dist="38100" dir="2700000" algn="tl" rotWithShape="0">
                    <a:schemeClr val="accent2"/>
                  </a:outerShdw>
                </a:effectLst>
              </a:rPr>
              <a:t>1960s</a:t>
            </a:r>
          </a:p>
        </p:txBody>
      </p:sp>
      <p:pic>
        <p:nvPicPr>
          <p:cNvPr id="3" name="Picture 2">
            <a:extLst>
              <a:ext uri="{FF2B5EF4-FFF2-40B4-BE49-F238E27FC236}">
                <a16:creationId xmlns:a16="http://schemas.microsoft.com/office/drawing/2014/main" id="{97249108-FD77-407E-80C5-2A5F75C8400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7810" y="5195887"/>
            <a:ext cx="2952750" cy="1509713"/>
          </a:xfrm>
          <a:prstGeom prst="rect">
            <a:avLst/>
          </a:prstGeom>
        </p:spPr>
      </p:pic>
      <p:sp>
        <p:nvSpPr>
          <p:cNvPr id="2" name="Rectangle 1">
            <a:extLst>
              <a:ext uri="{FF2B5EF4-FFF2-40B4-BE49-F238E27FC236}">
                <a16:creationId xmlns:a16="http://schemas.microsoft.com/office/drawing/2014/main" id="{9FACB656-316A-4B13-9D2E-0EA8E0630DD0}"/>
              </a:ext>
            </a:extLst>
          </p:cNvPr>
          <p:cNvSpPr/>
          <p:nvPr/>
        </p:nvSpPr>
        <p:spPr>
          <a:xfrm>
            <a:off x="872161" y="5802599"/>
            <a:ext cx="4796891" cy="646331"/>
          </a:xfrm>
          <a:prstGeom prst="rect">
            <a:avLst/>
          </a:prstGeom>
        </p:spPr>
        <p:txBody>
          <a:bodyPr wrap="none">
            <a:spAutoFit/>
          </a:bodyPr>
          <a:lstStyle/>
          <a:p>
            <a:r>
              <a:rPr lang="en-GB" dirty="0">
                <a:hlinkClick r:id="rId3"/>
              </a:rPr>
              <a:t>https://www.youtube.com/watch?v=jenWdylTtzs</a:t>
            </a:r>
            <a:endParaRPr lang="en-GB" dirty="0"/>
          </a:p>
          <a:p>
            <a:endParaRPr lang="en-GB" dirty="0"/>
          </a:p>
        </p:txBody>
      </p:sp>
      <p:pic>
        <p:nvPicPr>
          <p:cNvPr id="5" name="Picture 4">
            <a:extLst>
              <a:ext uri="{FF2B5EF4-FFF2-40B4-BE49-F238E27FC236}">
                <a16:creationId xmlns:a16="http://schemas.microsoft.com/office/drawing/2014/main" id="{57A910ED-CC01-479C-9C0C-822B08449182}"/>
              </a:ext>
            </a:extLst>
          </p:cNvPr>
          <p:cNvPicPr>
            <a:picLocks noChangeAspect="1"/>
          </p:cNvPicPr>
          <p:nvPr/>
        </p:nvPicPr>
        <p:blipFill rotWithShape="1">
          <a:blip r:embed="rId4"/>
          <a:srcRect l="8595" t="18127" r="43709" b="8914"/>
          <a:stretch/>
        </p:blipFill>
        <p:spPr>
          <a:xfrm>
            <a:off x="4035934" y="1681385"/>
            <a:ext cx="4635707" cy="3988675"/>
          </a:xfrm>
          <a:prstGeom prst="rect">
            <a:avLst/>
          </a:prstGeom>
        </p:spPr>
      </p:pic>
      <p:pic>
        <p:nvPicPr>
          <p:cNvPr id="6" name="Picture 5">
            <a:extLst>
              <a:ext uri="{FF2B5EF4-FFF2-40B4-BE49-F238E27FC236}">
                <a16:creationId xmlns:a16="http://schemas.microsoft.com/office/drawing/2014/main" id="{02540485-F194-4B6C-AA9D-8C115D90B19A}"/>
              </a:ext>
            </a:extLst>
          </p:cNvPr>
          <p:cNvPicPr>
            <a:picLocks noChangeAspect="1"/>
          </p:cNvPicPr>
          <p:nvPr/>
        </p:nvPicPr>
        <p:blipFill>
          <a:blip r:embed="rId5"/>
          <a:stretch>
            <a:fillRect/>
          </a:stretch>
        </p:blipFill>
        <p:spPr>
          <a:xfrm>
            <a:off x="526971" y="547529"/>
            <a:ext cx="2339519" cy="1869809"/>
          </a:xfrm>
          <a:prstGeom prst="rect">
            <a:avLst/>
          </a:prstGeom>
        </p:spPr>
      </p:pic>
      <p:sp>
        <p:nvSpPr>
          <p:cNvPr id="7" name="Rectangle 6">
            <a:extLst>
              <a:ext uri="{FF2B5EF4-FFF2-40B4-BE49-F238E27FC236}">
                <a16:creationId xmlns:a16="http://schemas.microsoft.com/office/drawing/2014/main" id="{36862D33-67A3-45A9-96E9-B272C31E0634}"/>
              </a:ext>
            </a:extLst>
          </p:cNvPr>
          <p:cNvSpPr/>
          <p:nvPr/>
        </p:nvSpPr>
        <p:spPr>
          <a:xfrm>
            <a:off x="526970" y="597714"/>
            <a:ext cx="2339519" cy="1819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540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D7BE40-6EFB-42D3-AD33-93D288068652}"/>
              </a:ext>
            </a:extLst>
          </p:cNvPr>
          <p:cNvSpPr/>
          <p:nvPr/>
        </p:nvSpPr>
        <p:spPr>
          <a:xfrm>
            <a:off x="4035934" y="0"/>
            <a:ext cx="3827906" cy="1862048"/>
          </a:xfrm>
          <a:prstGeom prst="rect">
            <a:avLst/>
          </a:prstGeom>
          <a:noFill/>
        </p:spPr>
        <p:txBody>
          <a:bodyPr wrap="square" lIns="91440" tIns="45720" rIns="91440" bIns="45720">
            <a:spAutoFit/>
          </a:bodyPr>
          <a:lstStyle/>
          <a:p>
            <a:pPr algn="ctr"/>
            <a:r>
              <a:rPr lang="en-US" sz="11500" b="1" cap="none" spc="0" dirty="0">
                <a:ln w="6600">
                  <a:solidFill>
                    <a:schemeClr val="accent2"/>
                  </a:solidFill>
                  <a:prstDash val="solid"/>
                </a:ln>
                <a:solidFill>
                  <a:srgbClr val="FFFFFF"/>
                </a:solidFill>
                <a:effectLst>
                  <a:outerShdw dist="38100" dir="2700000" algn="tl" rotWithShape="0">
                    <a:schemeClr val="accent2"/>
                  </a:outerShdw>
                </a:effectLst>
              </a:rPr>
              <a:t>1970s</a:t>
            </a:r>
          </a:p>
        </p:txBody>
      </p:sp>
      <p:pic>
        <p:nvPicPr>
          <p:cNvPr id="3" name="Picture 2">
            <a:extLst>
              <a:ext uri="{FF2B5EF4-FFF2-40B4-BE49-F238E27FC236}">
                <a16:creationId xmlns:a16="http://schemas.microsoft.com/office/drawing/2014/main" id="{7ACEA36E-5DC0-427D-93F1-EAC750D6999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47810" y="5195887"/>
            <a:ext cx="2952750" cy="1509713"/>
          </a:xfrm>
          <a:prstGeom prst="rect">
            <a:avLst/>
          </a:prstGeom>
        </p:spPr>
      </p:pic>
      <p:pic>
        <p:nvPicPr>
          <p:cNvPr id="2" name="Picture 1">
            <a:extLst>
              <a:ext uri="{FF2B5EF4-FFF2-40B4-BE49-F238E27FC236}">
                <a16:creationId xmlns:a16="http://schemas.microsoft.com/office/drawing/2014/main" id="{B2E60C18-879C-4260-A00C-EFC8545DE605}"/>
              </a:ext>
            </a:extLst>
          </p:cNvPr>
          <p:cNvPicPr>
            <a:picLocks noChangeAspect="1"/>
          </p:cNvPicPr>
          <p:nvPr/>
        </p:nvPicPr>
        <p:blipFill>
          <a:blip r:embed="rId3"/>
          <a:stretch>
            <a:fillRect/>
          </a:stretch>
        </p:blipFill>
        <p:spPr>
          <a:xfrm>
            <a:off x="370173" y="244298"/>
            <a:ext cx="1396982" cy="2605184"/>
          </a:xfrm>
          <a:prstGeom prst="rect">
            <a:avLst/>
          </a:prstGeom>
        </p:spPr>
      </p:pic>
      <p:sp>
        <p:nvSpPr>
          <p:cNvPr id="6" name="Rectangle 5">
            <a:extLst>
              <a:ext uri="{FF2B5EF4-FFF2-40B4-BE49-F238E27FC236}">
                <a16:creationId xmlns:a16="http://schemas.microsoft.com/office/drawing/2014/main" id="{06199D11-928D-4D11-A575-28D0C6C71D77}"/>
              </a:ext>
            </a:extLst>
          </p:cNvPr>
          <p:cNvSpPr/>
          <p:nvPr/>
        </p:nvSpPr>
        <p:spPr>
          <a:xfrm>
            <a:off x="370173" y="264846"/>
            <a:ext cx="1396982" cy="258463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A6AB23E-6179-4089-84EE-417F0BC897C0}"/>
              </a:ext>
            </a:extLst>
          </p:cNvPr>
          <p:cNvSpPr/>
          <p:nvPr/>
        </p:nvSpPr>
        <p:spPr>
          <a:xfrm>
            <a:off x="370173" y="5838074"/>
            <a:ext cx="4893968" cy="646331"/>
          </a:xfrm>
          <a:prstGeom prst="rect">
            <a:avLst/>
          </a:prstGeom>
        </p:spPr>
        <p:txBody>
          <a:bodyPr wrap="none">
            <a:spAutoFit/>
          </a:bodyPr>
          <a:lstStyle/>
          <a:p>
            <a:r>
              <a:rPr lang="en-GB" dirty="0">
                <a:hlinkClick r:id="rId4"/>
              </a:rPr>
              <a:t>https://www.youtube.com/watch?v=A_sY2rjxq6M</a:t>
            </a:r>
            <a:endParaRPr lang="en-GB" dirty="0"/>
          </a:p>
          <a:p>
            <a:endParaRPr lang="en-GB" dirty="0"/>
          </a:p>
        </p:txBody>
      </p:sp>
      <p:pic>
        <p:nvPicPr>
          <p:cNvPr id="8" name="Picture 7">
            <a:extLst>
              <a:ext uri="{FF2B5EF4-FFF2-40B4-BE49-F238E27FC236}">
                <a16:creationId xmlns:a16="http://schemas.microsoft.com/office/drawing/2014/main" id="{A610D6B2-380B-4EEC-AF8D-30156B2001EA}"/>
              </a:ext>
            </a:extLst>
          </p:cNvPr>
          <p:cNvPicPr>
            <a:picLocks noChangeAspect="1"/>
          </p:cNvPicPr>
          <p:nvPr/>
        </p:nvPicPr>
        <p:blipFill rotWithShape="1">
          <a:blip r:embed="rId5"/>
          <a:srcRect l="11208" t="18727" r="45646" b="17303"/>
          <a:stretch/>
        </p:blipFill>
        <p:spPr>
          <a:xfrm>
            <a:off x="1900905" y="2262322"/>
            <a:ext cx="4195095" cy="3498644"/>
          </a:xfrm>
          <a:prstGeom prst="rect">
            <a:avLst/>
          </a:prstGeom>
        </p:spPr>
      </p:pic>
      <p:pic>
        <p:nvPicPr>
          <p:cNvPr id="9" name="Picture 8">
            <a:extLst>
              <a:ext uri="{FF2B5EF4-FFF2-40B4-BE49-F238E27FC236}">
                <a16:creationId xmlns:a16="http://schemas.microsoft.com/office/drawing/2014/main" id="{DAAB6077-20A1-429F-8B69-5DFDCC5FA8C0}"/>
              </a:ext>
            </a:extLst>
          </p:cNvPr>
          <p:cNvPicPr>
            <a:picLocks noChangeAspect="1"/>
          </p:cNvPicPr>
          <p:nvPr/>
        </p:nvPicPr>
        <p:blipFill>
          <a:blip r:embed="rId6"/>
          <a:stretch>
            <a:fillRect/>
          </a:stretch>
        </p:blipFill>
        <p:spPr>
          <a:xfrm>
            <a:off x="10132619" y="323922"/>
            <a:ext cx="1302518" cy="1614498"/>
          </a:xfrm>
          <a:prstGeom prst="rect">
            <a:avLst/>
          </a:prstGeom>
        </p:spPr>
      </p:pic>
      <p:sp>
        <p:nvSpPr>
          <p:cNvPr id="10" name="Rectangle 9">
            <a:extLst>
              <a:ext uri="{FF2B5EF4-FFF2-40B4-BE49-F238E27FC236}">
                <a16:creationId xmlns:a16="http://schemas.microsoft.com/office/drawing/2014/main" id="{46A35816-6BEA-42D9-9603-FB44B3303D46}"/>
              </a:ext>
            </a:extLst>
          </p:cNvPr>
          <p:cNvSpPr/>
          <p:nvPr/>
        </p:nvSpPr>
        <p:spPr>
          <a:xfrm>
            <a:off x="10153353" y="323922"/>
            <a:ext cx="1302518" cy="16144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29C741D-2F75-4D4A-ABAD-E93688686A55}"/>
              </a:ext>
            </a:extLst>
          </p:cNvPr>
          <p:cNvSpPr/>
          <p:nvPr/>
        </p:nvSpPr>
        <p:spPr>
          <a:xfrm>
            <a:off x="7092330" y="4796349"/>
            <a:ext cx="5008230" cy="646331"/>
          </a:xfrm>
          <a:prstGeom prst="rect">
            <a:avLst/>
          </a:prstGeom>
        </p:spPr>
        <p:txBody>
          <a:bodyPr wrap="none">
            <a:spAutoFit/>
          </a:bodyPr>
          <a:lstStyle/>
          <a:p>
            <a:r>
              <a:rPr lang="en-GB" dirty="0">
                <a:hlinkClick r:id="rId7"/>
              </a:rPr>
              <a:t>https://www.youtube.com/watch?v=BonWfTW7jKc</a:t>
            </a:r>
            <a:endParaRPr lang="en-GB" dirty="0"/>
          </a:p>
          <a:p>
            <a:endParaRPr lang="en-GB" dirty="0"/>
          </a:p>
        </p:txBody>
      </p:sp>
      <p:pic>
        <p:nvPicPr>
          <p:cNvPr id="12" name="Picture 11">
            <a:extLst>
              <a:ext uri="{FF2B5EF4-FFF2-40B4-BE49-F238E27FC236}">
                <a16:creationId xmlns:a16="http://schemas.microsoft.com/office/drawing/2014/main" id="{316EF715-78E2-4EF9-8E25-3BBF1751E8A1}"/>
              </a:ext>
            </a:extLst>
          </p:cNvPr>
          <p:cNvPicPr>
            <a:picLocks noChangeAspect="1"/>
          </p:cNvPicPr>
          <p:nvPr/>
        </p:nvPicPr>
        <p:blipFill rotWithShape="1">
          <a:blip r:embed="rId8"/>
          <a:srcRect l="10955" t="19326" r="46236" b="18052"/>
          <a:stretch/>
        </p:blipFill>
        <p:spPr>
          <a:xfrm>
            <a:off x="6229750" y="1557164"/>
            <a:ext cx="3827906" cy="3149734"/>
          </a:xfrm>
          <a:prstGeom prst="rect">
            <a:avLst/>
          </a:prstGeom>
        </p:spPr>
      </p:pic>
    </p:spTree>
    <p:extLst>
      <p:ext uri="{BB962C8B-B14F-4D97-AF65-F5344CB8AC3E}">
        <p14:creationId xmlns:p14="http://schemas.microsoft.com/office/powerpoint/2010/main" val="10223774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TotalTime>
  <Words>528</Words>
  <Application>Microsoft Office PowerPoint</Application>
  <PresentationFormat>Widescreen</PresentationFormat>
  <Paragraphs>50</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Crumpton</dc:creator>
  <cp:lastModifiedBy>Alison Crumpton</cp:lastModifiedBy>
  <cp:revision>1</cp:revision>
  <dcterms:created xsi:type="dcterms:W3CDTF">2020-04-26T11:32:13Z</dcterms:created>
  <dcterms:modified xsi:type="dcterms:W3CDTF">2020-04-27T08:33:45Z</dcterms:modified>
</cp:coreProperties>
</file>