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D8592-A629-4AB4-915A-7CF3B1001ECD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D2BD-E978-4CD8-9623-3886C331E07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hGvWVlmkZ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Paper towel art 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l-SI" dirty="0" smtClean="0"/>
              <a:t>You will need paper towel, plate, felt pens and a bit of water.</a:t>
            </a:r>
          </a:p>
          <a:p>
            <a:pPr algn="ctr">
              <a:buNone/>
            </a:pPr>
            <a:r>
              <a:rPr lang="sl-SI" dirty="0" smtClean="0"/>
              <a:t>Click the link and have fun creating </a:t>
            </a:r>
            <a:r>
              <a:rPr lang="sl-SI" dirty="0" smtClean="0">
                <a:sym typeface="Wingdings" pitchFamily="2" charset="2"/>
              </a:rPr>
              <a:t></a:t>
            </a:r>
          </a:p>
          <a:p>
            <a:pPr algn="ctr">
              <a:buNone/>
            </a:pPr>
            <a:endParaRPr lang="sl-SI" dirty="0">
              <a:sym typeface="Wingdings" pitchFamily="2" charset="2"/>
            </a:endParaRPr>
          </a:p>
          <a:p>
            <a:pPr algn="ctr">
              <a:buNone/>
            </a:pPr>
            <a:r>
              <a:rPr lang="sl-SI" dirty="0" smtClean="0">
                <a:hlinkClick r:id="rId2"/>
              </a:rPr>
              <a:t>https://www.youtube.com/watch?v=BhGvWVlmkZM</a:t>
            </a: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Paper towel art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towel art </dc:title>
  <dc:creator>SKERJANEC</dc:creator>
  <cp:lastModifiedBy>SKERJANEC</cp:lastModifiedBy>
  <cp:revision>1</cp:revision>
  <dcterms:created xsi:type="dcterms:W3CDTF">2020-05-18T14:22:58Z</dcterms:created>
  <dcterms:modified xsi:type="dcterms:W3CDTF">2020-05-18T14:24:46Z</dcterms:modified>
</cp:coreProperties>
</file>