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12E7-CABC-4243-A5D0-C19F4C6C3989}" type="datetimeFigureOut">
              <a:rPr lang="en-US" smtClean="0"/>
              <a:t>6/8/2020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2356-3A86-4FB9-997F-6FF1AC73AAA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12E7-CABC-4243-A5D0-C19F4C6C3989}" type="datetimeFigureOut">
              <a:rPr lang="en-US" smtClean="0"/>
              <a:t>6/8/2020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2356-3A86-4FB9-997F-6FF1AC73AAA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12E7-CABC-4243-A5D0-C19F4C6C3989}" type="datetimeFigureOut">
              <a:rPr lang="en-US" smtClean="0"/>
              <a:t>6/8/2020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2356-3A86-4FB9-997F-6FF1AC73AAA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12E7-CABC-4243-A5D0-C19F4C6C3989}" type="datetimeFigureOut">
              <a:rPr lang="en-US" smtClean="0"/>
              <a:t>6/8/2020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2356-3A86-4FB9-997F-6FF1AC73AAA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12E7-CABC-4243-A5D0-C19F4C6C3989}" type="datetimeFigureOut">
              <a:rPr lang="en-US" smtClean="0"/>
              <a:t>6/8/2020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2356-3A86-4FB9-997F-6FF1AC73AAA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12E7-CABC-4243-A5D0-C19F4C6C3989}" type="datetimeFigureOut">
              <a:rPr lang="en-US" smtClean="0"/>
              <a:t>6/8/2020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2356-3A86-4FB9-997F-6FF1AC73AAA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12E7-CABC-4243-A5D0-C19F4C6C3989}" type="datetimeFigureOut">
              <a:rPr lang="en-US" smtClean="0"/>
              <a:t>6/8/2020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2356-3A86-4FB9-997F-6FF1AC73AAA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12E7-CABC-4243-A5D0-C19F4C6C3989}" type="datetimeFigureOut">
              <a:rPr lang="en-US" smtClean="0"/>
              <a:t>6/8/2020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2356-3A86-4FB9-997F-6FF1AC73AAA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12E7-CABC-4243-A5D0-C19F4C6C3989}" type="datetimeFigureOut">
              <a:rPr lang="en-US" smtClean="0"/>
              <a:t>6/8/2020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2356-3A86-4FB9-997F-6FF1AC73AAA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12E7-CABC-4243-A5D0-C19F4C6C3989}" type="datetimeFigureOut">
              <a:rPr lang="en-US" smtClean="0"/>
              <a:t>6/8/2020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2356-3A86-4FB9-997F-6FF1AC73AAA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12E7-CABC-4243-A5D0-C19F4C6C3989}" type="datetimeFigureOut">
              <a:rPr lang="en-US" smtClean="0"/>
              <a:t>6/8/2020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2356-3A86-4FB9-997F-6FF1AC73AAA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512E7-CABC-4243-A5D0-C19F4C6C3989}" type="datetimeFigureOut">
              <a:rPr lang="en-US" smtClean="0"/>
              <a:t>6/8/2020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2356-3A86-4FB9-997F-6FF1AC73AAA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2DTW0EMig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143932" cy="570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1071546"/>
            <a:ext cx="87820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024354" cy="181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000232" y="378619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https://www.youtube.com/watch?v=s2DTW0EMigk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429652" cy="357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071678"/>
            <a:ext cx="36957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66484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78" y="214290"/>
            <a:ext cx="904212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286124"/>
            <a:ext cx="5572164" cy="331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Teacher</dc:creator>
  <cp:lastModifiedBy>Teacher</cp:lastModifiedBy>
  <cp:revision>3</cp:revision>
  <dcterms:created xsi:type="dcterms:W3CDTF">2020-06-08T07:45:20Z</dcterms:created>
  <dcterms:modified xsi:type="dcterms:W3CDTF">2020-06-08T08:10:08Z</dcterms:modified>
</cp:coreProperties>
</file>