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AAF23-3BFC-574D-ABF8-35E4F59172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D7E57E-0BF4-0F46-B2E6-C75D0FCE58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5D546F-601B-8844-8945-D2B442FA1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88F2-34EB-CD49-9406-0F2CC7E4EFF5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81862B-BACB-F94A-B0FA-6787E1C15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5D87A-5404-E042-A49C-62AD01203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F8E2-9D55-A241-A38E-A59E16E2D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459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7BFDE-895D-E945-8FD5-CC2810C73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9F0355-A229-2D48-B6FC-799B943CFF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ED785-D633-4140-8B7C-A1A84F6D6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88F2-34EB-CD49-9406-0F2CC7E4EFF5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0760A4-32DB-2A40-BA15-1D09B62CD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248B95-C510-AE45-8DD2-DB8B1131E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F8E2-9D55-A241-A38E-A59E16E2D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684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0ECA80-96E7-E84C-8E21-277E0B554A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F07FC8-5D9A-5D43-B0D0-2CB88AD22F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B8955-F83E-3D4B-B14B-F23ECA58B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88F2-34EB-CD49-9406-0F2CC7E4EFF5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E08C94-A117-F149-AEB1-7254FE7AC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BAB4D3-BCCD-CE4F-AA20-11E0EEA10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F8E2-9D55-A241-A38E-A59E16E2D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796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CB4FB-BADA-4944-A1AB-BA2DAFBE7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3F57B-46CB-4D4B-A230-E38BB6DEE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0A537-5CDE-8340-B7B6-088DCD746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88F2-34EB-CD49-9406-0F2CC7E4EFF5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146EE-0C86-A042-8CFF-87FECB8E3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53567-3198-7744-BB94-7D390AA6A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F8E2-9D55-A241-A38E-A59E16E2D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503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418A3-A298-994B-914D-3732275A9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E7F168-F507-644C-BD00-B0994F27D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C955A9-B575-7B40-8CF2-DF960BE4A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88F2-34EB-CD49-9406-0F2CC7E4EFF5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8B8BF-5B46-A943-8000-FFF9786C3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AD135E-5B19-F048-85C1-1296DA833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F8E2-9D55-A241-A38E-A59E16E2D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272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D4C90-EBAA-764C-8EC7-5812A5ED2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2BB01-64AB-464A-8A86-9FCC868999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EA08DC-FD1E-CB45-8816-2DC44E3330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095B48-C57B-8A43-8F11-5310F2B6A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88F2-34EB-CD49-9406-0F2CC7E4EFF5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BC2D18-BA75-834E-BEFE-3EF34AF02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6ACA1F-4EB8-8C47-B6E2-F74548297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F8E2-9D55-A241-A38E-A59E16E2D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01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A5DBC-63E8-D549-8956-26AF879C1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7F927E-A528-E141-A286-4875E2799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5C0F2F-8A03-8F4C-B251-994B22756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4B6140-5774-8C40-A0F7-5DC9232902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F1B0A1-1ECC-A94F-9024-D4E599E4CC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6898BA-57F6-2448-AFAF-8B8B53570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88F2-34EB-CD49-9406-0F2CC7E4EFF5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72576D-6A17-6B45-8599-B2C19EEE5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28C7AF-8521-C04C-9A8D-67D4CA801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F8E2-9D55-A241-A38E-A59E16E2D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255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0E41D-3D94-7E46-8F47-95281733E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CF3820-FD80-814E-B941-7BDE88AC2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88F2-34EB-CD49-9406-0F2CC7E4EFF5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6727C2-681A-8742-9169-6D0C91E81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40C39E-F45B-B849-AE12-099512B3F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F8E2-9D55-A241-A38E-A59E16E2D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011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218A9A-62A4-284C-AD1F-D9E4AA925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88F2-34EB-CD49-9406-0F2CC7E4EFF5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97257E-0E33-E24B-8AB1-27C40E75E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72BEA5-EEFD-F146-918E-C4148588B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F8E2-9D55-A241-A38E-A59E16E2D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973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26B48-E478-094E-9F97-276C6FBF5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7C0CE-8031-764A-8A23-7C3DA8A8A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CCB455-6D88-4143-AE38-96FE79BAA5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B61A2C-ECF9-3D4E-9E57-212AB7660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88F2-34EB-CD49-9406-0F2CC7E4EFF5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A5A51C-9ED8-8F45-95E6-C04E57392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B939C6-B934-F148-94B3-773509355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F8E2-9D55-A241-A38E-A59E16E2D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864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4684D-A8B5-CD41-89A5-F90756533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AFD3BE-8262-A748-A41E-6BEBEE955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2DDF7F-CDA9-C940-987D-50CB00F95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F650FF-9E69-DA47-A52C-5E9D0610E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88F2-34EB-CD49-9406-0F2CC7E4EFF5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5608A3-16C4-6E4F-A9B0-FC22DA1B5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19D9C6-B532-AE44-8E86-BBFBEA141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F8E2-9D55-A241-A38E-A59E16E2D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19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52E632-FB4E-FA45-9A9D-423567212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A6DE0-3AA6-BE49-9376-A2612E759C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17DD2-4196-174C-959A-E25AE67AF3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488F2-34EB-CD49-9406-0F2CC7E4EFF5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11FE3-D347-B843-8863-C587614532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DDCA8-1BFD-D24E-9637-D59A2F3770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3F8E2-9D55-A241-A38E-A59E16E2D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6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.jpeg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 /><Relationship Id="rId3" Type="http://schemas.openxmlformats.org/officeDocument/2006/relationships/image" Target="../media/image5.jpeg" /><Relationship Id="rId7" Type="http://schemas.openxmlformats.org/officeDocument/2006/relationships/image" Target="../media/image9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8.jpeg" /><Relationship Id="rId5" Type="http://schemas.openxmlformats.org/officeDocument/2006/relationships/image" Target="../media/image7.jpeg" /><Relationship Id="rId4" Type="http://schemas.openxmlformats.org/officeDocument/2006/relationships/image" Target="../media/image6.jpeg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183F53FA-DA55-CB4B-A143-081DED2556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8" t="6059" r="8651"/>
          <a:stretch/>
        </p:blipFill>
        <p:spPr>
          <a:xfrm>
            <a:off x="8952168" y="3288029"/>
            <a:ext cx="2735384" cy="3400934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41AE10B4-3AD5-C54D-91FC-E60D297798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0" t="19825" r="14016" b="16090"/>
          <a:stretch/>
        </p:blipFill>
        <p:spPr>
          <a:xfrm>
            <a:off x="202756" y="3666156"/>
            <a:ext cx="2479342" cy="2980416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0201EAA-1E38-5C44-81CC-0F387AB6C2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64905"/>
            <a:ext cx="9144000" cy="1655762"/>
          </a:xfrm>
        </p:spPr>
        <p:txBody>
          <a:bodyPr>
            <a:normAutofit/>
          </a:bodyPr>
          <a:lstStyle/>
          <a:p>
            <a:r>
              <a:rPr lang="en-GB" sz="6000" b="1">
                <a:latin typeface="Comic Sans MS" panose="030F0702030302020204" pitchFamily="66" charset="0"/>
              </a:rPr>
              <a:t>Life Cycle of a Chicken</a:t>
            </a:r>
            <a:r>
              <a:rPr lang="en-GB" sz="4400" b="1">
                <a:latin typeface="Comic Sans MS" panose="030F0702030302020204" pitchFamily="66" charset="0"/>
              </a:rPr>
              <a:t> </a:t>
            </a:r>
            <a:endParaRPr lang="en-US" sz="4400" b="1">
              <a:latin typeface="Comic Sans MS" panose="030F0702030302020204" pitchFamily="66" charset="0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AB5FF7C3-3EAF-CA49-A9D5-7B4AE613A7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56" y="467824"/>
            <a:ext cx="2888710" cy="208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862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231586E-0BFB-B342-8972-9BAE8029F9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730" y="2589882"/>
            <a:ext cx="1678235" cy="1678235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E96A3BDA-326B-A343-AAD4-7D00CA85F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8637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>
                <a:latin typeface="Comic Sans MS" panose="030F0702030302020204" pitchFamily="66" charset="0"/>
              </a:rPr>
              <a:t>                 Things you need are</a:t>
            </a:r>
            <a:endParaRPr lang="en-US" sz="3600" b="1">
              <a:latin typeface="Comic Sans MS" panose="030F0702030302020204" pitchFamily="66" charset="0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A17030A6-9D7F-E348-B8E7-03837038FE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876" y="4758996"/>
            <a:ext cx="829606" cy="829606"/>
          </a:xfr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1B9FBA28-C9B2-E747-91E3-9957976B86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441" t="-1" r="-5838" b="-12662"/>
          <a:stretch/>
        </p:blipFill>
        <p:spPr>
          <a:xfrm rot="18622628">
            <a:off x="5225762" y="1549673"/>
            <a:ext cx="1554847" cy="1420966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B50B5B63-C829-D744-AFD1-0E58CD7C377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3" t="5972" r="17628" b="6382"/>
          <a:stretch/>
        </p:blipFill>
        <p:spPr>
          <a:xfrm>
            <a:off x="7921865" y="2803936"/>
            <a:ext cx="1003127" cy="138260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5CECA48-4AC0-6240-88CC-34AC13618D30}"/>
              </a:ext>
            </a:extLst>
          </p:cNvPr>
          <p:cNvSpPr txBox="1"/>
          <p:nvPr/>
        </p:nvSpPr>
        <p:spPr>
          <a:xfrm>
            <a:off x="3344065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pic>
        <p:nvPicPr>
          <p:cNvPr id="16" name="Picture 16">
            <a:extLst>
              <a:ext uri="{FF2B5EF4-FFF2-40B4-BE49-F238E27FC236}">
                <a16:creationId xmlns:a16="http://schemas.microsoft.com/office/drawing/2014/main" id="{FEBA5C42-2008-4146-8584-A8AB113692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602" y="4088175"/>
            <a:ext cx="1463247" cy="146324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716F202-5E2A-D74B-B9ED-79758F6B8A55}"/>
              </a:ext>
            </a:extLst>
          </p:cNvPr>
          <p:cNvSpPr txBox="1"/>
          <p:nvPr/>
        </p:nvSpPr>
        <p:spPr>
          <a:xfrm>
            <a:off x="5335078" y="835182"/>
            <a:ext cx="2210491" cy="1447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141607-EA48-894B-88BD-6BF4D8D36557}"/>
              </a:ext>
            </a:extLst>
          </p:cNvPr>
          <p:cNvSpPr txBox="1"/>
          <p:nvPr/>
        </p:nvSpPr>
        <p:spPr>
          <a:xfrm>
            <a:off x="813577" y="2027646"/>
            <a:ext cx="422391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>
                <a:latin typeface="Comic Sans MS" panose="030F0702030302020204" pitchFamily="66" charset="0"/>
              </a:rPr>
              <a:t>Pencil and color pencil</a:t>
            </a:r>
          </a:p>
          <a:p>
            <a:pPr algn="l"/>
            <a:endParaRPr lang="en-GB" sz="2800">
              <a:latin typeface="Comic Sans MS" panose="030F0702030302020204" pitchFamily="66" charset="0"/>
            </a:endParaRPr>
          </a:p>
          <a:p>
            <a:pPr algn="l"/>
            <a:endParaRPr lang="en-GB" sz="2800">
              <a:latin typeface="Comic Sans MS" panose="030F0702030302020204" pitchFamily="66" charset="0"/>
            </a:endParaRPr>
          </a:p>
          <a:p>
            <a:pPr algn="l"/>
            <a:r>
              <a:rPr lang="en-GB" sz="2800">
                <a:latin typeface="Comic Sans MS" panose="030F0702030302020204" pitchFamily="66" charset="0"/>
              </a:rPr>
              <a:t>2 Papper or paper plate</a:t>
            </a:r>
          </a:p>
          <a:p>
            <a:pPr algn="l"/>
            <a:endParaRPr lang="en-GB" sz="2800">
              <a:latin typeface="Comic Sans MS" panose="030F0702030302020204" pitchFamily="66" charset="0"/>
            </a:endParaRPr>
          </a:p>
          <a:p>
            <a:pPr algn="l"/>
            <a:r>
              <a:rPr lang="en-GB" sz="2800">
                <a:latin typeface="Comic Sans MS" panose="030F0702030302020204" pitchFamily="66" charset="0"/>
              </a:rPr>
              <a:t>Scissors</a:t>
            </a:r>
          </a:p>
          <a:p>
            <a:pPr algn="l"/>
            <a:endParaRPr lang="en-GB" sz="2800">
              <a:latin typeface="Comic Sans MS" panose="030F0702030302020204" pitchFamily="66" charset="0"/>
            </a:endParaRPr>
          </a:p>
          <a:p>
            <a:pPr algn="l"/>
            <a:r>
              <a:rPr lang="en-GB" sz="2800">
                <a:latin typeface="Comic Sans MS" panose="030F0702030302020204" pitchFamily="66" charset="0"/>
              </a:rPr>
              <a:t>Split pin</a:t>
            </a:r>
          </a:p>
          <a:p>
            <a:pPr algn="l"/>
            <a:endParaRPr lang="en-GB" sz="2800">
              <a:latin typeface="Comic Sans MS" panose="030F0702030302020204" pitchFamily="66" charset="0"/>
            </a:endParaRPr>
          </a:p>
          <a:p>
            <a:pPr algn="l"/>
            <a:r>
              <a:rPr lang="en-GB" sz="2800">
                <a:latin typeface="Comic Sans MS" panose="030F0702030302020204" pitchFamily="66" charset="0"/>
              </a:rPr>
              <a:t>Blue tack</a:t>
            </a:r>
            <a:endParaRPr lang="en-US" sz="2800">
              <a:latin typeface="Comic Sans MS" panose="030F0702030302020204" pitchFamily="66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25A94B3-B978-5C47-AE51-186E0CCD3BF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3" t="12255" r="25162" b="15489"/>
          <a:stretch/>
        </p:blipFill>
        <p:spPr>
          <a:xfrm>
            <a:off x="7212635" y="1499285"/>
            <a:ext cx="710696" cy="1056723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F013FF11-BD78-7240-AD76-A8B4B2E96B6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3" t="-4038" r="-5729" b="3644"/>
          <a:stretch/>
        </p:blipFill>
        <p:spPr>
          <a:xfrm>
            <a:off x="9430652" y="5173799"/>
            <a:ext cx="1729792" cy="175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102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2A308-9DA0-5442-961B-471D3D007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>
                <a:latin typeface="Comic Sans MS" panose="030F0702030302020204" pitchFamily="66" charset="0"/>
              </a:rPr>
              <a:t>Step 1</a:t>
            </a:r>
            <a:endParaRPr lang="en-US" sz="280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73DEC-5609-DE46-A4F9-EEE93DA34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471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If you  didn’t  have paper plate get your adult to draw 2 circle on a piec of papers and then cut the circle out.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704D839-1AC6-AB47-BA78-7EE90D8D0D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828" y="2690090"/>
            <a:ext cx="4798961" cy="359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227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129D6-6E55-F24C-BAA6-631E03B42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omic Sans MS" panose="030F0702030302020204" pitchFamily="66" charset="0"/>
              </a:rPr>
              <a:t>Step 2</a:t>
            </a:r>
            <a:endParaRPr lang="en-US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BA750-10FA-AB4B-AA7C-93AA59651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Draw a pictures of the chicken on 1 of the circle and color the chickren in.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1714F3D-D7D3-C74D-8A96-D369876DAF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80" b="20236"/>
          <a:stretch/>
        </p:blipFill>
        <p:spPr>
          <a:xfrm rot="16200000">
            <a:off x="3798458" y="3044334"/>
            <a:ext cx="4064000" cy="28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633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9CC3D-B081-5B44-850B-E5FFE4E23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omic Sans MS" panose="030F0702030302020204" pitchFamily="66" charset="0"/>
              </a:rPr>
              <a:t>Step 3</a:t>
            </a:r>
            <a:endParaRPr lang="en-US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AAAEA-1CC7-4544-80E9-E2410A2BA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Get a adult to cut a triangle on the edge of the circle.</a:t>
            </a:r>
            <a:endParaRPr lang="en-US">
              <a:latin typeface="Comic Sans MS" panose="030F0702030302020204" pitchFamily="66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B2F974F-BC3F-214C-8B46-4892FFCCA2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3" r="8255"/>
          <a:stretch/>
        </p:blipFill>
        <p:spPr>
          <a:xfrm>
            <a:off x="4236294" y="2645871"/>
            <a:ext cx="4591538" cy="384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37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962DED35-12B2-D043-900E-5706767A04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614" y="373007"/>
            <a:ext cx="6891749" cy="6325133"/>
          </a:xfrm>
        </p:spPr>
      </p:pic>
    </p:spTree>
    <p:extLst>
      <p:ext uri="{BB962C8B-B14F-4D97-AF65-F5344CB8AC3E}">
        <p14:creationId xmlns:p14="http://schemas.microsoft.com/office/powerpoint/2010/main" val="1584409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EFF20-0AB5-2B4E-9438-382EFA7BF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omic Sans MS" panose="030F0702030302020204" pitchFamily="66" charset="0"/>
              </a:rPr>
              <a:t>Step 4</a:t>
            </a:r>
            <a:endParaRPr lang="en-US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EF241-92E0-9545-AB12-2774F588F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On the 2 circle you can draw or writing the life cycle of chicken.</a:t>
            </a:r>
          </a:p>
          <a:p>
            <a:pPr marL="0" indent="0">
              <a:buNone/>
            </a:pPr>
            <a:endParaRPr lang="en-GB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>
              <a:latin typeface="Comic Sans MS" panose="030F0702030302020204" pitchFamily="66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B2AD5C4-9372-D041-A56B-4AD914DC87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88" t="32456" b="10617"/>
          <a:stretch/>
        </p:blipFill>
        <p:spPr>
          <a:xfrm rot="16200000">
            <a:off x="3873240" y="3172518"/>
            <a:ext cx="4445519" cy="311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24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FFC0A-BC38-F94C-BE60-D5B7F44DF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omic Sans MS" panose="030F0702030302020204" pitchFamily="66" charset="0"/>
              </a:rPr>
              <a:t>Step 5</a:t>
            </a:r>
            <a:endParaRPr lang="en-US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6883E-67C6-8E48-8169-214BBA37D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710" y="1690688"/>
            <a:ext cx="12288094" cy="3121857"/>
          </a:xfrm>
        </p:spPr>
        <p:txBody>
          <a:bodyPr/>
          <a:lstStyle/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Get adult make a small hole in the middle of the circle with a split pin.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(If it easier you could try putting blue tack at the back off circle and pushing a sharp pencil through insted)</a:t>
            </a:r>
          </a:p>
          <a:p>
            <a:pPr marL="0" indent="0">
              <a:buNone/>
            </a:pPr>
            <a:endParaRPr lang="en-GB"/>
          </a:p>
          <a:p>
            <a:pPr marL="0" indent="0" algn="l">
              <a:buNone/>
            </a:pPr>
            <a:endParaRPr lang="en-GB" sz="2800">
              <a:latin typeface="Comic Sans MS" panose="030F0702030302020204" pitchFamily="66" charset="0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0D4DCFB8-9168-9D45-A775-7DDEA0B1B4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5" r="22603"/>
          <a:stretch/>
        </p:blipFill>
        <p:spPr>
          <a:xfrm>
            <a:off x="6794057" y="2749249"/>
            <a:ext cx="2708741" cy="389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574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4EF9F-1B3B-B148-BA60-17D122362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Have fun making my science activists. </a:t>
            </a:r>
          </a:p>
          <a:p>
            <a:pPr marL="0" indent="0">
              <a:buNone/>
            </a:pPr>
            <a:endParaRPr lang="en-GB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from Wendy </a:t>
            </a:r>
          </a:p>
        </p:txBody>
      </p:sp>
    </p:spTree>
    <p:extLst>
      <p:ext uri="{BB962C8B-B14F-4D97-AF65-F5344CB8AC3E}">
        <p14:creationId xmlns:p14="http://schemas.microsoft.com/office/powerpoint/2010/main" val="3600970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                 Things you need are</vt:lpstr>
      <vt:lpstr>Step 1</vt:lpstr>
      <vt:lpstr>Step 2</vt:lpstr>
      <vt:lpstr>Step 3</vt:lpstr>
      <vt:lpstr>PowerPoint Presentation</vt:lpstr>
      <vt:lpstr>Step 4</vt:lpstr>
      <vt:lpstr>Step 5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 Saint</dc:creator>
  <cp:lastModifiedBy>Wendy Saint</cp:lastModifiedBy>
  <cp:revision>6</cp:revision>
  <dcterms:created xsi:type="dcterms:W3CDTF">2020-06-06T05:30:42Z</dcterms:created>
  <dcterms:modified xsi:type="dcterms:W3CDTF">2020-06-06T15:31:56Z</dcterms:modified>
</cp:coreProperties>
</file>