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276" y="-10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C0A001-3DC0-45F3-B979-86205E27409C}" type="datetimeFigureOut">
              <a:rPr lang="en-GB" smtClean="0"/>
              <a:t>07/06/2020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ED3F97-3F58-40FD-B170-9641EE463DCC}"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C0A001-3DC0-45F3-B979-86205E27409C}" type="datetimeFigureOut">
              <a:rPr lang="en-GB" smtClean="0"/>
              <a:t>07/06/2020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ED3F97-3F58-40FD-B170-9641EE463DCC}"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C0A001-3DC0-45F3-B979-86205E27409C}" type="datetimeFigureOut">
              <a:rPr lang="en-GB" smtClean="0"/>
              <a:t>07/06/2020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ED3F97-3F58-40FD-B170-9641EE463DCC}"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C0A001-3DC0-45F3-B979-86205E27409C}" type="datetimeFigureOut">
              <a:rPr lang="en-GB" smtClean="0"/>
              <a:t>07/06/2020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ED3F97-3F58-40FD-B170-9641EE463DCC}"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0A001-3DC0-45F3-B979-86205E27409C}" type="datetimeFigureOut">
              <a:rPr lang="en-GB" smtClean="0"/>
              <a:t>07/06/2020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ED3F97-3F58-40FD-B170-9641EE463DCC}"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C0A001-3DC0-45F3-B979-86205E27409C}" type="datetimeFigureOut">
              <a:rPr lang="en-GB" smtClean="0"/>
              <a:t>07/06/2020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6ED3F97-3F58-40FD-B170-9641EE463DCC}"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C0A001-3DC0-45F3-B979-86205E27409C}" type="datetimeFigureOut">
              <a:rPr lang="en-GB" smtClean="0"/>
              <a:t>07/06/2020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6ED3F97-3F58-40FD-B170-9641EE463DCC}"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C0A001-3DC0-45F3-B979-86205E27409C}" type="datetimeFigureOut">
              <a:rPr lang="en-GB" smtClean="0"/>
              <a:t>07/06/2020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6ED3F97-3F58-40FD-B170-9641EE463DCC}"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0A001-3DC0-45F3-B979-86205E27409C}" type="datetimeFigureOut">
              <a:rPr lang="en-GB" smtClean="0"/>
              <a:t>07/06/2020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6ED3F97-3F58-40FD-B170-9641EE463DCC}"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0A001-3DC0-45F3-B979-86205E27409C}" type="datetimeFigureOut">
              <a:rPr lang="en-GB" smtClean="0"/>
              <a:t>07/06/2020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6ED3F97-3F58-40FD-B170-9641EE463DCC}"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0A001-3DC0-45F3-B979-86205E27409C}" type="datetimeFigureOut">
              <a:rPr lang="en-GB" smtClean="0"/>
              <a:t>07/06/2020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6ED3F97-3F58-40FD-B170-9641EE463DCC}"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CC0A001-3DC0-45F3-B979-86205E27409C}" type="datetimeFigureOut">
              <a:rPr lang="en-GB" smtClean="0"/>
              <a:t>07/06/2020</a:t>
            </a:fld>
            <a:endParaRPr lang="en-GB"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6ED3F97-3F58-40FD-B170-9641EE463DCC}"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ulia\AppData\Local\Microsoft\Windows\INetCache\IE\FTSMMZX7\QMga0[1].jpg"/>
          <p:cNvPicPr>
            <a:picLocks noChangeAspect="1" noChangeArrowheads="1"/>
          </p:cNvPicPr>
          <p:nvPr/>
        </p:nvPicPr>
        <p:blipFill>
          <a:blip r:embed="rId2" cstate="print"/>
          <a:srcRect/>
          <a:stretch>
            <a:fillRect/>
          </a:stretch>
        </p:blipFill>
        <p:spPr bwMode="auto">
          <a:xfrm rot="6003505">
            <a:off x="904620" y="3631798"/>
            <a:ext cx="852686" cy="852686"/>
          </a:xfrm>
          <a:prstGeom prst="rect">
            <a:avLst/>
          </a:prstGeom>
          <a:noFill/>
        </p:spPr>
      </p:pic>
      <p:sp>
        <p:nvSpPr>
          <p:cNvPr id="9" name="Explosion 1 8"/>
          <p:cNvSpPr/>
          <p:nvPr/>
        </p:nvSpPr>
        <p:spPr>
          <a:xfrm>
            <a:off x="1484784" y="539552"/>
            <a:ext cx="2016224" cy="504056"/>
          </a:xfrm>
          <a:prstGeom prst="irregularSeal1">
            <a:avLst/>
          </a:prstGeom>
          <a:solidFill>
            <a:schemeClr val="tx2">
              <a:lumMod val="20000"/>
              <a:lumOff val="80000"/>
            </a:schemeClr>
          </a:solid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0" y="0"/>
            <a:ext cx="6858000" cy="7663636"/>
          </a:xfrm>
          <a:prstGeom prst="rect">
            <a:avLst/>
          </a:prstGeom>
          <a:noFill/>
        </p:spPr>
        <p:txBody>
          <a:bodyPr wrap="square" rtlCol="0">
            <a:spAutoFit/>
          </a:bodyPr>
          <a:lstStyle/>
          <a:p>
            <a:pPr algn="ctr"/>
            <a:r>
              <a:rPr lang="en-GB" sz="2100" b="1" dirty="0" smtClean="0">
                <a:latin typeface="Comic Sans MS" pitchFamily="66" charset="0"/>
              </a:rPr>
              <a:t>Science Activity  - </a:t>
            </a:r>
            <a:r>
              <a:rPr lang="en-GB" sz="2100" b="1" dirty="0" smtClean="0">
                <a:latin typeface="Comic Sans MS" pitchFamily="66" charset="0"/>
              </a:rPr>
              <a:t>Materials and their properties</a:t>
            </a:r>
          </a:p>
          <a:p>
            <a:endParaRPr lang="en-GB" b="1" dirty="0">
              <a:latin typeface="Comic Sans MS" pitchFamily="66" charset="0"/>
            </a:endParaRPr>
          </a:p>
          <a:p>
            <a:r>
              <a:rPr lang="en-GB" b="1" dirty="0" smtClean="0">
                <a:latin typeface="Comic Sans MS" pitchFamily="66" charset="0"/>
              </a:rPr>
              <a:t>Make your own </a:t>
            </a:r>
            <a:r>
              <a:rPr lang="en-GB" sz="2100" b="1" dirty="0" smtClean="0">
                <a:latin typeface="Comic Sans MS" pitchFamily="66" charset="0"/>
              </a:rPr>
              <a:t>play-dough</a:t>
            </a:r>
            <a:r>
              <a:rPr lang="en-GB" b="1" dirty="0" smtClean="0">
                <a:latin typeface="Comic Sans MS" pitchFamily="66" charset="0"/>
              </a:rPr>
              <a:t> and see how the different ingredients combine together</a:t>
            </a:r>
          </a:p>
          <a:p>
            <a:endParaRPr lang="en-GB" dirty="0">
              <a:latin typeface="Comic Sans MS" pitchFamily="66" charset="0"/>
            </a:endParaRPr>
          </a:p>
          <a:p>
            <a:r>
              <a:rPr lang="en-GB" b="1" dirty="0" smtClean="0">
                <a:latin typeface="Comic Sans MS" pitchFamily="66" charset="0"/>
              </a:rPr>
              <a:t>What will I need?</a:t>
            </a:r>
          </a:p>
          <a:p>
            <a:endParaRPr lang="en-GB" dirty="0">
              <a:latin typeface="Comic Sans MS" pitchFamily="66" charset="0"/>
            </a:endParaRPr>
          </a:p>
          <a:p>
            <a:r>
              <a:rPr lang="en-GB" b="1" dirty="0" smtClean="0">
                <a:latin typeface="Comic Sans MS" pitchFamily="66" charset="0"/>
              </a:rPr>
              <a:t>Ingredients</a:t>
            </a:r>
            <a:r>
              <a:rPr lang="en-GB" dirty="0" smtClean="0">
                <a:latin typeface="Comic Sans MS" pitchFamily="66" charset="0"/>
              </a:rPr>
              <a:t> (don’t worry if you use a bit more or less)</a:t>
            </a:r>
          </a:p>
          <a:p>
            <a:r>
              <a:rPr lang="en-GB" dirty="0" smtClean="0">
                <a:latin typeface="Comic Sans MS" pitchFamily="66" charset="0"/>
              </a:rPr>
              <a:t>500ml Plain flour</a:t>
            </a:r>
          </a:p>
          <a:p>
            <a:r>
              <a:rPr lang="en-GB" dirty="0" smtClean="0">
                <a:latin typeface="Comic Sans MS" pitchFamily="66" charset="0"/>
              </a:rPr>
              <a:t>250ml Cooking salt</a:t>
            </a:r>
          </a:p>
          <a:p>
            <a:r>
              <a:rPr lang="en-GB" dirty="0" smtClean="0">
                <a:latin typeface="Comic Sans MS" pitchFamily="66" charset="0"/>
              </a:rPr>
              <a:t>250ml Warm tap water</a:t>
            </a:r>
          </a:p>
          <a:p>
            <a:r>
              <a:rPr lang="en-GB" dirty="0" smtClean="0">
                <a:latin typeface="Comic Sans MS" pitchFamily="66" charset="0"/>
              </a:rPr>
              <a:t>1 tablespoon Vegetable oil</a:t>
            </a:r>
          </a:p>
          <a:p>
            <a:r>
              <a:rPr lang="en-GB" dirty="0" smtClean="0">
                <a:latin typeface="Comic Sans MS" pitchFamily="66" charset="0"/>
              </a:rPr>
              <a:t>Optional: Food colouring</a:t>
            </a:r>
          </a:p>
          <a:p>
            <a:endParaRPr lang="en-GB" dirty="0">
              <a:latin typeface="Comic Sans MS" pitchFamily="66" charset="0"/>
            </a:endParaRPr>
          </a:p>
          <a:p>
            <a:r>
              <a:rPr lang="en-GB" b="1" dirty="0" smtClean="0">
                <a:latin typeface="Comic Sans MS" pitchFamily="66" charset="0"/>
              </a:rPr>
              <a:t>Utensils</a:t>
            </a:r>
          </a:p>
          <a:p>
            <a:r>
              <a:rPr lang="en-GB" dirty="0" smtClean="0">
                <a:latin typeface="Comic Sans MS" pitchFamily="66" charset="0"/>
              </a:rPr>
              <a:t>Spoon</a:t>
            </a:r>
          </a:p>
          <a:p>
            <a:r>
              <a:rPr lang="en-GB" dirty="0" smtClean="0">
                <a:latin typeface="Comic Sans MS" pitchFamily="66" charset="0"/>
              </a:rPr>
              <a:t>Mixing bowl</a:t>
            </a:r>
          </a:p>
          <a:p>
            <a:r>
              <a:rPr lang="en-GB" dirty="0" smtClean="0">
                <a:latin typeface="Comic Sans MS" pitchFamily="66" charset="0"/>
              </a:rPr>
              <a:t>Jug or cup</a:t>
            </a:r>
          </a:p>
          <a:p>
            <a:endParaRPr lang="en-GB" dirty="0">
              <a:latin typeface="Comic Sans MS" pitchFamily="66" charset="0"/>
            </a:endParaRPr>
          </a:p>
          <a:p>
            <a:r>
              <a:rPr lang="en-GB" b="1" dirty="0" smtClean="0">
                <a:latin typeface="Comic Sans MS" pitchFamily="66" charset="0"/>
              </a:rPr>
              <a:t>Method</a:t>
            </a:r>
          </a:p>
          <a:p>
            <a:r>
              <a:rPr lang="en-GB" b="1" dirty="0" smtClean="0">
                <a:latin typeface="Comic Sans MS" pitchFamily="66" charset="0"/>
              </a:rPr>
              <a:t>Step One</a:t>
            </a:r>
          </a:p>
          <a:p>
            <a:r>
              <a:rPr lang="en-GB" dirty="0" smtClean="0">
                <a:latin typeface="Comic Sans MS" pitchFamily="66" charset="0"/>
              </a:rPr>
              <a:t>Mix the flour and salt together in a bowl.</a:t>
            </a:r>
          </a:p>
          <a:p>
            <a:r>
              <a:rPr lang="en-GB" b="1" dirty="0" smtClean="0">
                <a:latin typeface="Comic Sans MS" pitchFamily="66" charset="0"/>
              </a:rPr>
              <a:t>Questions:</a:t>
            </a:r>
            <a:r>
              <a:rPr lang="en-GB" dirty="0" smtClean="0">
                <a:latin typeface="Comic Sans MS" pitchFamily="66" charset="0"/>
              </a:rPr>
              <a:t> What do you think will happen?  In what ways are the flour and salt similar, and in what ways are they different?  Could you separate them again with a fine sieve?</a:t>
            </a:r>
          </a:p>
          <a:p>
            <a:r>
              <a:rPr lang="en-GB" b="1" dirty="0" smtClean="0">
                <a:latin typeface="Comic Sans MS" pitchFamily="66" charset="0"/>
              </a:rPr>
              <a:t>Note:</a:t>
            </a:r>
            <a:r>
              <a:rPr lang="en-GB" dirty="0" smtClean="0">
                <a:latin typeface="Comic Sans MS" pitchFamily="66" charset="0"/>
              </a:rPr>
              <a:t> The dry ingredients stay the same, in science this is called a mixture, because there is no reaction.</a:t>
            </a:r>
          </a:p>
        </p:txBody>
      </p:sp>
      <p:pic>
        <p:nvPicPr>
          <p:cNvPr id="1026" name="Picture 2"/>
          <p:cNvPicPr>
            <a:picLocks noChangeAspect="1" noChangeArrowheads="1"/>
          </p:cNvPicPr>
          <p:nvPr/>
        </p:nvPicPr>
        <p:blipFill>
          <a:blip r:embed="rId3" cstate="print"/>
          <a:srcRect l="10026" r="11768"/>
          <a:stretch>
            <a:fillRect/>
          </a:stretch>
        </p:blipFill>
        <p:spPr bwMode="auto">
          <a:xfrm>
            <a:off x="3789040" y="2483768"/>
            <a:ext cx="2160240" cy="2071634"/>
          </a:xfrm>
          <a:prstGeom prst="rect">
            <a:avLst/>
          </a:prstGeom>
          <a:noFill/>
          <a:ln w="9525">
            <a:noFill/>
            <a:miter lim="800000"/>
            <a:headEnd/>
            <a:tailEnd/>
          </a:ln>
        </p:spPr>
      </p:pic>
      <p:pic>
        <p:nvPicPr>
          <p:cNvPr id="1028" name="Picture 4" descr="C:\Users\Julia\AppData\Local\Microsoft\Windows\INetCache\IE\ZAZSXJAL\image[1].jpg"/>
          <p:cNvPicPr>
            <a:picLocks noChangeAspect="1" noChangeArrowheads="1"/>
          </p:cNvPicPr>
          <p:nvPr/>
        </p:nvPicPr>
        <p:blipFill>
          <a:blip r:embed="rId4" cstate="print"/>
          <a:srcRect/>
          <a:stretch>
            <a:fillRect/>
          </a:stretch>
        </p:blipFill>
        <p:spPr bwMode="auto">
          <a:xfrm>
            <a:off x="1412776" y="3995936"/>
            <a:ext cx="1147683" cy="790971"/>
          </a:xfrm>
          <a:prstGeom prst="rect">
            <a:avLst/>
          </a:prstGeom>
          <a:noFill/>
        </p:spPr>
      </p:pic>
      <p:pic>
        <p:nvPicPr>
          <p:cNvPr id="1029" name="Picture 5" descr="C:\Users\Julia\AppData\Local\Microsoft\Windows\INetCache\IE\FTSMMZX7\measuring-cup[1].jpg"/>
          <p:cNvPicPr>
            <a:picLocks noChangeAspect="1" noChangeArrowheads="1"/>
          </p:cNvPicPr>
          <p:nvPr/>
        </p:nvPicPr>
        <p:blipFill>
          <a:blip r:embed="rId5" cstate="print"/>
          <a:srcRect/>
          <a:stretch>
            <a:fillRect/>
          </a:stretch>
        </p:blipFill>
        <p:spPr bwMode="auto">
          <a:xfrm>
            <a:off x="2636912" y="4211960"/>
            <a:ext cx="869082" cy="869082"/>
          </a:xfrm>
          <a:prstGeom prst="rect">
            <a:avLst/>
          </a:prstGeom>
          <a:noFill/>
        </p:spPr>
      </p:pic>
      <p:pic>
        <p:nvPicPr>
          <p:cNvPr id="1030" name="Picture 6" descr="C:\Users\Julia\Pictures\DSCF5630.JPG"/>
          <p:cNvPicPr>
            <a:picLocks noChangeAspect="1" noChangeArrowheads="1"/>
          </p:cNvPicPr>
          <p:nvPr/>
        </p:nvPicPr>
        <p:blipFill>
          <a:blip r:embed="rId6" cstate="print"/>
          <a:srcRect l="18607" r="17596" b="7850"/>
          <a:stretch>
            <a:fillRect/>
          </a:stretch>
        </p:blipFill>
        <p:spPr bwMode="auto">
          <a:xfrm>
            <a:off x="5157192" y="7308304"/>
            <a:ext cx="1556792" cy="16865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6858000" cy="9144000"/>
          </a:xfrm>
          <a:prstGeom prst="rect">
            <a:avLst/>
          </a:prstGeom>
          <a:noFill/>
        </p:spPr>
        <p:txBody>
          <a:bodyPr wrap="square" rtlCol="0">
            <a:spAutoFit/>
          </a:bodyPr>
          <a:lstStyle/>
          <a:p>
            <a:r>
              <a:rPr lang="en-GB" b="1" dirty="0" smtClean="0">
                <a:latin typeface="Comic Sans MS" pitchFamily="66" charset="0"/>
              </a:rPr>
              <a:t>Step Two</a:t>
            </a:r>
            <a:r>
              <a:rPr lang="en-GB" b="1" dirty="0" smtClean="0">
                <a:latin typeface="Comic Sans MS" pitchFamily="66" charset="0"/>
              </a:rPr>
              <a:t>:</a:t>
            </a:r>
          </a:p>
          <a:p>
            <a:r>
              <a:rPr lang="en-GB" dirty="0" smtClean="0">
                <a:latin typeface="Comic Sans MS" pitchFamily="66" charset="0"/>
              </a:rPr>
              <a:t>Mix the water, oil (and colouring if using), into a cup or jug.</a:t>
            </a:r>
          </a:p>
          <a:p>
            <a:r>
              <a:rPr lang="en-GB" b="1" dirty="0" smtClean="0">
                <a:latin typeface="Comic Sans MS" pitchFamily="66" charset="0"/>
              </a:rPr>
              <a:t>Questions:</a:t>
            </a:r>
            <a:r>
              <a:rPr lang="en-GB" dirty="0" smtClean="0">
                <a:latin typeface="Comic Sans MS" pitchFamily="66" charset="0"/>
              </a:rPr>
              <a:t> What do you think will happen?  In what ways are the oil and water similar, and in what ways are they different?  What’s happened to the oil?</a:t>
            </a:r>
          </a:p>
          <a:p>
            <a:r>
              <a:rPr lang="en-GB" b="1" dirty="0" smtClean="0">
                <a:latin typeface="Comic Sans MS" pitchFamily="66" charset="0"/>
              </a:rPr>
              <a:t>Note:</a:t>
            </a:r>
            <a:r>
              <a:rPr lang="en-GB" dirty="0" smtClean="0">
                <a:latin typeface="Comic Sans MS" pitchFamily="66" charset="0"/>
              </a:rPr>
              <a:t> The oil forms bubbles where the particles are held very tightly together, so do not mix with water, </a:t>
            </a:r>
            <a:r>
              <a:rPr lang="en-GB" dirty="0" smtClean="0">
                <a:latin typeface="Comic Sans MS" pitchFamily="66" charset="0"/>
              </a:rPr>
              <a:t>it </a:t>
            </a:r>
            <a:r>
              <a:rPr lang="en-GB" dirty="0" smtClean="0">
                <a:latin typeface="Comic Sans MS" pitchFamily="66" charset="0"/>
              </a:rPr>
              <a:t>floats on top because water is heavier than oil, and if colouring is used it will also change colour.  </a:t>
            </a:r>
            <a:r>
              <a:rPr lang="en-GB" dirty="0" smtClean="0">
                <a:latin typeface="Comic Sans MS" pitchFamily="66" charset="0"/>
              </a:rPr>
              <a:t>Water and food colouring mix completely and make a solution.</a:t>
            </a: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endParaRPr lang="en-GB" b="1" dirty="0" smtClean="0">
              <a:latin typeface="Comic Sans MS" pitchFamily="66" charset="0"/>
            </a:endParaRPr>
          </a:p>
          <a:p>
            <a:r>
              <a:rPr lang="en-GB" b="1" dirty="0" smtClean="0">
                <a:latin typeface="Comic Sans MS" pitchFamily="66" charset="0"/>
              </a:rPr>
              <a:t>Step Three:</a:t>
            </a:r>
            <a:endParaRPr lang="en-GB" b="1" dirty="0">
              <a:latin typeface="Comic Sans MS" pitchFamily="66" charset="0"/>
            </a:endParaRPr>
          </a:p>
          <a:p>
            <a:r>
              <a:rPr lang="en-GB" dirty="0" smtClean="0">
                <a:latin typeface="Comic Sans MS" pitchFamily="66" charset="0"/>
              </a:rPr>
              <a:t>Combine the wet ingredients with the dry ingredients and mix it all together using a spoon or your hand.  You may need to add more flour or water to get the right consistency.  Knead into a dough, and add more food colouring if you like for a deeper colour.</a:t>
            </a:r>
          </a:p>
          <a:p>
            <a:r>
              <a:rPr lang="en-GB" b="1" dirty="0" smtClean="0">
                <a:latin typeface="Comic Sans MS" pitchFamily="66" charset="0"/>
              </a:rPr>
              <a:t>Questions: </a:t>
            </a:r>
            <a:r>
              <a:rPr lang="en-GB" dirty="0" smtClean="0">
                <a:latin typeface="Comic Sans MS" pitchFamily="66" charset="0"/>
              </a:rPr>
              <a:t>What do you think will happen?  If you used colouring is it lighter or darker?  Why?</a:t>
            </a:r>
            <a:endParaRPr lang="en-GB" dirty="0">
              <a:latin typeface="Comic Sans MS" pitchFamily="66" charset="0"/>
            </a:endParaRPr>
          </a:p>
          <a:p>
            <a:r>
              <a:rPr lang="en-GB" b="1" dirty="0" smtClean="0">
                <a:latin typeface="Comic Sans MS" pitchFamily="66" charset="0"/>
              </a:rPr>
              <a:t>Note:</a:t>
            </a:r>
            <a:r>
              <a:rPr lang="en-GB" dirty="0" smtClean="0">
                <a:latin typeface="Comic Sans MS" pitchFamily="66" charset="0"/>
              </a:rPr>
              <a:t> Mixing all your ingredients togethe</a:t>
            </a:r>
            <a:r>
              <a:rPr lang="en-GB" dirty="0" smtClean="0">
                <a:latin typeface="Comic Sans MS" pitchFamily="66" charset="0"/>
              </a:rPr>
              <a:t>r has made something new.  This is called a chemical reaction, and it would be really hard to separate these ingredients again.  The water sticks the long chain like molecules called proteins in the flour together, and the salt makes these proteins even stronger and stops the play dough from going bad.  The oil coats the other ingredients, and helps it not to dry out.  The molecules from the food dye spread out to give it colour.</a:t>
            </a:r>
            <a:endParaRPr lang="en-GB" dirty="0" smtClean="0">
              <a:latin typeface="Comic Sans MS" pitchFamily="66" charset="0"/>
            </a:endParaRPr>
          </a:p>
        </p:txBody>
      </p:sp>
      <p:pic>
        <p:nvPicPr>
          <p:cNvPr id="2050" name="Picture 2" descr="C:\Users\Julia\Pictures\DSCF5632.JPG"/>
          <p:cNvPicPr>
            <a:picLocks noChangeAspect="1" noChangeArrowheads="1"/>
          </p:cNvPicPr>
          <p:nvPr/>
        </p:nvPicPr>
        <p:blipFill>
          <a:blip r:embed="rId2" cstate="print"/>
          <a:srcRect l="18409" t="6694" r="16321" b="21900"/>
          <a:stretch>
            <a:fillRect/>
          </a:stretch>
        </p:blipFill>
        <p:spPr bwMode="auto">
          <a:xfrm>
            <a:off x="3645024" y="2699792"/>
            <a:ext cx="1316396" cy="1080120"/>
          </a:xfrm>
          <a:prstGeom prst="rect">
            <a:avLst/>
          </a:prstGeom>
          <a:noFill/>
        </p:spPr>
      </p:pic>
      <p:pic>
        <p:nvPicPr>
          <p:cNvPr id="2051" name="Picture 3" descr="C:\Users\Julia\Pictures\DSCF5633.JPG"/>
          <p:cNvPicPr>
            <a:picLocks noChangeAspect="1" noChangeArrowheads="1"/>
          </p:cNvPicPr>
          <p:nvPr/>
        </p:nvPicPr>
        <p:blipFill>
          <a:blip r:embed="rId3" cstate="print"/>
          <a:srcRect l="13508" t="3002" r="7696" b="9948"/>
          <a:stretch>
            <a:fillRect/>
          </a:stretch>
        </p:blipFill>
        <p:spPr bwMode="auto">
          <a:xfrm>
            <a:off x="5301208" y="3275856"/>
            <a:ext cx="1318492" cy="10924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858000" cy="9233297"/>
          </a:xfrm>
          <a:prstGeom prst="rect">
            <a:avLst/>
          </a:prstGeom>
          <a:noFill/>
        </p:spPr>
        <p:txBody>
          <a:bodyPr wrap="square" rtlCol="0">
            <a:spAutoFit/>
          </a:bodyPr>
          <a:lstStyle/>
          <a:p>
            <a:endParaRPr lang="en-GB" dirty="0" smtClean="0">
              <a:latin typeface="Comic Sans MS" pitchFamily="66" charset="0"/>
            </a:endParaRPr>
          </a:p>
          <a:p>
            <a:pPr algn="ctr"/>
            <a:endParaRPr lang="en-GB" dirty="0" smtClean="0">
              <a:latin typeface="Comic Sans MS" pitchFamily="66" charset="0"/>
            </a:endParaRPr>
          </a:p>
          <a:p>
            <a:pPr algn="ctr"/>
            <a:r>
              <a:rPr lang="en-GB" dirty="0" smtClean="0">
                <a:latin typeface="Comic Sans MS" pitchFamily="66" charset="0"/>
              </a:rPr>
              <a:t>What will you model with your play dough?  Have fun!</a:t>
            </a:r>
          </a:p>
          <a:p>
            <a:endParaRPr lang="en-GB" dirty="0" smtClean="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smtClean="0">
              <a:latin typeface="Comic Sans MS" pitchFamily="66" charset="0"/>
            </a:endParaRPr>
          </a:p>
          <a:p>
            <a:endParaRPr lang="en-GB" dirty="0" smtClean="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endParaRPr lang="en-GB" dirty="0" smtClean="0">
              <a:latin typeface="Comic Sans MS" pitchFamily="66" charset="0"/>
            </a:endParaRPr>
          </a:p>
          <a:p>
            <a:endParaRPr lang="en-GB" dirty="0">
              <a:latin typeface="Comic Sans MS" pitchFamily="66" charset="0"/>
            </a:endParaRPr>
          </a:p>
          <a:p>
            <a:pPr algn="r"/>
            <a:endParaRPr lang="en-GB" dirty="0">
              <a:latin typeface="Comic Sans MS" pitchFamily="66" charset="0"/>
            </a:endParaRPr>
          </a:p>
          <a:p>
            <a:pPr algn="r"/>
            <a:r>
              <a:rPr lang="en-GB" dirty="0" smtClean="0">
                <a:latin typeface="Comic Sans MS" pitchFamily="66" charset="0"/>
              </a:rPr>
              <a:t>Miss Thurlow</a:t>
            </a:r>
          </a:p>
        </p:txBody>
      </p:sp>
      <p:pic>
        <p:nvPicPr>
          <p:cNvPr id="3074" name="Picture 2" descr="C:\Users\Julia\Pictures\DSCF5634.JPG"/>
          <p:cNvPicPr>
            <a:picLocks noChangeAspect="1" noChangeArrowheads="1"/>
          </p:cNvPicPr>
          <p:nvPr/>
        </p:nvPicPr>
        <p:blipFill>
          <a:blip r:embed="rId2" cstate="print"/>
          <a:srcRect l="16515" t="1405" r="16022" b="4426"/>
          <a:stretch>
            <a:fillRect/>
          </a:stretch>
        </p:blipFill>
        <p:spPr bwMode="auto">
          <a:xfrm>
            <a:off x="1124744" y="1547664"/>
            <a:ext cx="4608512" cy="482453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425</Words>
  <Application>Microsoft Office PowerPoint</Application>
  <PresentationFormat>On-screen Show (4:3)</PresentationFormat>
  <Paragraphs>70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Slide 1</vt:lpstr>
      <vt:lpstr>Slide 2</vt:lpstr>
      <vt:lpstr>Slide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Thurlow</dc:creator>
  <cp:lastModifiedBy>Julia Thurlow</cp:lastModifiedBy>
  <cp:revision>17</cp:revision>
  <dcterms:created xsi:type="dcterms:W3CDTF">2020-06-07T13:25:59Z</dcterms:created>
  <dcterms:modified xsi:type="dcterms:W3CDTF">2020-06-07T16:18:18Z</dcterms:modified>
</cp:coreProperties>
</file>