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8BBD-1437-42A5-91A2-EE81C524E13B}" type="datetimeFigureOut">
              <a:rPr lang="en-US" smtClean="0"/>
              <a:t>6/22/2020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CA59-F78D-4109-BA26-1FCD11126E9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140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786478" cy="348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86190"/>
            <a:ext cx="510127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572164" cy="3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14752"/>
            <a:ext cx="45593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357850" cy="32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5476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5429288" cy="32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629025"/>
            <a:ext cx="4500594" cy="31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5286412" cy="31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19402"/>
            <a:ext cx="4143404" cy="257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298" y="3857628"/>
            <a:ext cx="41929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429288" cy="328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643314"/>
            <a:ext cx="51487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715040" cy="343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40540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4248174" cy="256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6865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5</cp:revision>
  <dcterms:created xsi:type="dcterms:W3CDTF">2020-06-22T08:04:05Z</dcterms:created>
  <dcterms:modified xsi:type="dcterms:W3CDTF">2020-06-22T09:43:19Z</dcterms:modified>
</cp:coreProperties>
</file>