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E2DB6-A408-4046-8191-4BCE18955AC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43FF-31C2-424B-8109-DCA6A6B92B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Whatever next sequencing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children are all familiar with the story Whatever next. 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Before starting this activity make sure you have read the story which you will find a PowerPoint to on the website. 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 startAt="2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Ask the children what picture would come first? If needed you can give the children two pictures at a time and see If they can find the correct picture. </a:t>
            </a:r>
          </a:p>
          <a:p>
            <a:pPr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As the children are sequencing the photos ask questions such as: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How does baby bear feel?</a:t>
            </a: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What food would you take to the moon for a picnic?</a:t>
            </a: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What would you wear?</a:t>
            </a: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What can you see in the picture?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4. When the story is sequenced the children can colour in the pictures. </a:t>
            </a:r>
          </a:p>
          <a:p>
            <a:pPr>
              <a:buNone/>
            </a:pPr>
            <a:endParaRPr lang="en-GB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62975" cy="597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73193" cy="593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0648"/>
            <a:ext cx="8748464" cy="583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Whatever next sequencing</vt:lpstr>
      <vt:lpstr>Slide 2</vt:lpstr>
      <vt:lpstr>Slide 3</vt:lpstr>
      <vt:lpstr>Slide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Whatever next sequencing</dc:title>
  <dc:creator>Teacher</dc:creator>
  <cp:lastModifiedBy>Teacher</cp:lastModifiedBy>
  <cp:revision>3</cp:revision>
  <dcterms:created xsi:type="dcterms:W3CDTF">2020-11-03T17:07:44Z</dcterms:created>
  <dcterms:modified xsi:type="dcterms:W3CDTF">2020-11-03T17:28:31Z</dcterms:modified>
</cp:coreProperties>
</file>