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5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7640300" cy="8820150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Calibri Light" pitchFamily="34" charset="0"/>
      <p:regular r:id="rId26"/>
      <p:italic r:id="rId27"/>
    </p:embeddedFont>
    <p:embeddedFont>
      <p:font typeface="Twinkl" pitchFamily="2" charset="0"/>
      <p:regular r:id="rId28"/>
      <p:bold r:id="rId29"/>
    </p:embeddedFont>
  </p:embeddedFontLst>
  <p:defaultTextStyle>
    <a:defPPr>
      <a:defRPr lang="en-US"/>
    </a:defPPr>
    <a:lvl1pPr algn="l" defTabSz="1509713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754063" indent="-334963" algn="l" defTabSz="1509713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509713" indent="-669925" algn="l" defTabSz="1509713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2265363" indent="-1004888" algn="l" defTabSz="1509713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3021013" indent="-1341438" algn="l" defTabSz="1509713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F447E"/>
    <a:srgbClr val="DE1E5A"/>
    <a:srgbClr val="18A0DB"/>
    <a:srgbClr val="BC0105"/>
    <a:srgbClr val="4DB1E3"/>
    <a:srgbClr val="80C1EB"/>
    <a:srgbClr val="ACDDF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109" autoAdjust="0"/>
    <p:restoredTop sz="94660"/>
  </p:normalViewPr>
  <p:slideViewPr>
    <p:cSldViewPr snapToGrid="0">
      <p:cViewPr varScale="1">
        <p:scale>
          <a:sx n="33" d="100"/>
          <a:sy n="33" d="100"/>
        </p:scale>
        <p:origin x="-101" y="-346"/>
      </p:cViewPr>
      <p:guideLst>
        <p:guide orient="horz" pos="2778"/>
        <p:guide orient="horz" pos="5111"/>
        <p:guide orient="horz" pos="288"/>
        <p:guide orient="horz" pos="514"/>
        <p:guide orient="horz" pos="4939"/>
        <p:guide pos="5577"/>
        <p:guide pos="398"/>
        <p:guide pos="10693"/>
        <p:guide pos="607"/>
        <p:guide pos="1050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49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64529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64529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90056A-DD53-4684-AE4F-C77918DEFD30}" type="datetimeFigureOut">
              <a:rPr lang="en-GB"/>
              <a:pPr>
                <a:defRPr/>
              </a:pPr>
              <a:t>06/11/2020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64529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1644650" eaLnBrk="1" hangingPunct="1">
              <a:defRPr sz="1200"/>
            </a:lvl1pPr>
          </a:lstStyle>
          <a:p>
            <a:fld id="{85C47709-CD23-4B96-B08E-32E595CB100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64529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64529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954492-E035-4633-BE3A-F01BEBD0B595}" type="datetimeFigureOut">
              <a:rPr lang="en-GB"/>
              <a:pPr>
                <a:defRPr/>
              </a:pPr>
              <a:t>06/11/2020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64529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1644650" eaLnBrk="1" hangingPunct="1">
              <a:defRPr sz="1200"/>
            </a:lvl1pPr>
          </a:lstStyle>
          <a:p>
            <a:fld id="{54112F91-AF1E-4A04-9349-3953EFD05014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509713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54063" algn="l" defTabSz="1509713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509713" algn="l" defTabSz="1509713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265363" algn="l" defTabSz="1509713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3021013" algn="l" defTabSz="1509713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778839" algn="l" defTabSz="1511535" rtl="0" eaLnBrk="1" latinLnBrk="0" hangingPunct="1">
      <a:defRPr sz="1984" kern="1200">
        <a:solidFill>
          <a:schemeClr val="tx1"/>
        </a:solidFill>
        <a:latin typeface="+mn-lt"/>
        <a:ea typeface="+mn-ea"/>
        <a:cs typeface="+mn-cs"/>
      </a:defRPr>
    </a:lvl6pPr>
    <a:lvl7pPr marL="4534606" algn="l" defTabSz="1511535" rtl="0" eaLnBrk="1" latinLnBrk="0" hangingPunct="1">
      <a:defRPr sz="1984" kern="1200">
        <a:solidFill>
          <a:schemeClr val="tx1"/>
        </a:solidFill>
        <a:latin typeface="+mn-lt"/>
        <a:ea typeface="+mn-ea"/>
        <a:cs typeface="+mn-cs"/>
      </a:defRPr>
    </a:lvl7pPr>
    <a:lvl8pPr marL="5290373" algn="l" defTabSz="1511535" rtl="0" eaLnBrk="1" latinLnBrk="0" hangingPunct="1">
      <a:defRPr sz="1984" kern="1200">
        <a:solidFill>
          <a:schemeClr val="tx1"/>
        </a:solidFill>
        <a:latin typeface="+mn-lt"/>
        <a:ea typeface="+mn-ea"/>
        <a:cs typeface="+mn-cs"/>
      </a:defRPr>
    </a:lvl8pPr>
    <a:lvl9pPr marL="6046143" algn="l" defTabSz="1511535" rtl="0" eaLnBrk="1" latinLnBrk="0" hangingPunct="1">
      <a:defRPr sz="198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5038" y="1443483"/>
            <a:ext cx="13230225" cy="3070719"/>
          </a:xfrm>
        </p:spPr>
        <p:txBody>
          <a:bodyPr anchor="b"/>
          <a:lstStyle>
            <a:lvl1pPr algn="ctr">
              <a:defRPr sz="771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5038" y="4632621"/>
            <a:ext cx="13230225" cy="2129494"/>
          </a:xfrm>
        </p:spPr>
        <p:txBody>
          <a:bodyPr/>
          <a:lstStyle>
            <a:lvl1pPr marL="0" indent="0" algn="ctr">
              <a:buNone/>
              <a:defRPr sz="3087"/>
            </a:lvl1pPr>
            <a:lvl2pPr marL="588005" indent="0" algn="ctr">
              <a:buNone/>
              <a:defRPr sz="2572"/>
            </a:lvl2pPr>
            <a:lvl3pPr marL="1176010" indent="0" algn="ctr">
              <a:buNone/>
              <a:defRPr sz="2315"/>
            </a:lvl3pPr>
            <a:lvl4pPr marL="1764015" indent="0" algn="ctr">
              <a:buNone/>
              <a:defRPr sz="2058"/>
            </a:lvl4pPr>
            <a:lvl5pPr marL="2352020" indent="0" algn="ctr">
              <a:buNone/>
              <a:defRPr sz="2058"/>
            </a:lvl5pPr>
            <a:lvl6pPr marL="2940025" indent="0" algn="ctr">
              <a:buNone/>
              <a:defRPr sz="2058"/>
            </a:lvl6pPr>
            <a:lvl7pPr marL="3528030" indent="0" algn="ctr">
              <a:buNone/>
              <a:defRPr sz="2058"/>
            </a:lvl7pPr>
            <a:lvl8pPr marL="4116034" indent="0" algn="ctr">
              <a:buNone/>
              <a:defRPr sz="2058"/>
            </a:lvl8pPr>
            <a:lvl9pPr marL="4704039" indent="0" algn="ctr">
              <a:buNone/>
              <a:defRPr sz="205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669EA-4990-4FE2-A4D4-B716836CD391}" type="datetimeFigureOut">
              <a:rPr lang="en-US"/>
              <a:pPr>
                <a:defRPr/>
              </a:pPr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415BF-3980-43B6-9927-B4F79E0D96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8EA5-D669-4DDB-B6E0-4AC8D97AACBC}" type="datetimeFigureOut">
              <a:rPr lang="en-US"/>
              <a:pPr>
                <a:defRPr/>
              </a:pPr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3F3BE-6EE9-4FF7-A8FA-7B753C0CF9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23840" y="469592"/>
            <a:ext cx="3803690" cy="74746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2771" y="469592"/>
            <a:ext cx="11190565" cy="74746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1AFE-492E-415C-87AB-87948FECAD28}" type="datetimeFigureOut">
              <a:rPr lang="en-US"/>
              <a:pPr>
                <a:defRPr/>
              </a:pPr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1AA59-CAF2-43DA-A5FB-26CAF54A25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882650" y="563563"/>
            <a:ext cx="15857538" cy="7662862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92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36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882014" y="615912"/>
            <a:ext cx="15857894" cy="12787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667"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763588" y="523875"/>
            <a:ext cx="16113125" cy="7772400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929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75" dirty="0">
                <a:latin typeface="Twinkl" pitchFamily="50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9AED2-1EA2-4CAD-8981-B7F4871D1285}" type="datetimeFigureOut">
              <a:rPr lang="en-US"/>
              <a:pPr>
                <a:defRPr/>
              </a:pPr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2D12B-5317-42CB-B582-18B18682B3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583" y="2198914"/>
            <a:ext cx="15214759" cy="3668937"/>
          </a:xfrm>
        </p:spPr>
        <p:txBody>
          <a:bodyPr anchor="b"/>
          <a:lstStyle>
            <a:lvl1pPr>
              <a:defRPr sz="771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3583" y="5902560"/>
            <a:ext cx="15214759" cy="1929407"/>
          </a:xfrm>
        </p:spPr>
        <p:txBody>
          <a:bodyPr/>
          <a:lstStyle>
            <a:lvl1pPr marL="0" indent="0">
              <a:buNone/>
              <a:defRPr sz="3087">
                <a:solidFill>
                  <a:schemeClr val="tx1">
                    <a:tint val="75000"/>
                  </a:schemeClr>
                </a:solidFill>
              </a:defRPr>
            </a:lvl1pPr>
            <a:lvl2pPr marL="58800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2pPr>
            <a:lvl3pPr marL="1176010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3pPr>
            <a:lvl4pPr marL="17640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35202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294002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35280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116034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470403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1B49E-EEB6-4815-B0D3-394D6172408D}" type="datetimeFigureOut">
              <a:rPr lang="en-US"/>
              <a:pPr>
                <a:defRPr/>
              </a:pPr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E4EFB-3E48-405B-92F4-B189D16FE9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2770" y="2347957"/>
            <a:ext cx="7497128" cy="55963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30402" y="2347957"/>
            <a:ext cx="7497128" cy="55963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344D2-684D-4817-96D8-B0FB755E8074}" type="datetimeFigureOut">
              <a:rPr lang="en-US"/>
              <a:pPr>
                <a:defRPr/>
              </a:pPr>
              <a:t>11/6/2020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45824-9A0F-454A-B010-80D5C73C2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068" y="469592"/>
            <a:ext cx="15214759" cy="17048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5069" y="2162163"/>
            <a:ext cx="7462673" cy="1059642"/>
          </a:xfrm>
        </p:spPr>
        <p:txBody>
          <a:bodyPr anchor="b"/>
          <a:lstStyle>
            <a:lvl1pPr marL="0" indent="0">
              <a:buNone/>
              <a:defRPr sz="3087" b="1"/>
            </a:lvl1pPr>
            <a:lvl2pPr marL="588005" indent="0">
              <a:buNone/>
              <a:defRPr sz="2572" b="1"/>
            </a:lvl2pPr>
            <a:lvl3pPr marL="1176010" indent="0">
              <a:buNone/>
              <a:defRPr sz="2315" b="1"/>
            </a:lvl3pPr>
            <a:lvl4pPr marL="1764015" indent="0">
              <a:buNone/>
              <a:defRPr sz="2058" b="1"/>
            </a:lvl4pPr>
            <a:lvl5pPr marL="2352020" indent="0">
              <a:buNone/>
              <a:defRPr sz="2058" b="1"/>
            </a:lvl5pPr>
            <a:lvl6pPr marL="2940025" indent="0">
              <a:buNone/>
              <a:defRPr sz="2058" b="1"/>
            </a:lvl6pPr>
            <a:lvl7pPr marL="3528030" indent="0">
              <a:buNone/>
              <a:defRPr sz="2058" b="1"/>
            </a:lvl7pPr>
            <a:lvl8pPr marL="4116034" indent="0">
              <a:buNone/>
              <a:defRPr sz="2058" b="1"/>
            </a:lvl8pPr>
            <a:lvl9pPr marL="4704039" indent="0">
              <a:buNone/>
              <a:defRPr sz="205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5069" y="3221805"/>
            <a:ext cx="7462673" cy="47387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30402" y="2162163"/>
            <a:ext cx="7499425" cy="1059642"/>
          </a:xfrm>
        </p:spPr>
        <p:txBody>
          <a:bodyPr anchor="b"/>
          <a:lstStyle>
            <a:lvl1pPr marL="0" indent="0">
              <a:buNone/>
              <a:defRPr sz="3087" b="1"/>
            </a:lvl1pPr>
            <a:lvl2pPr marL="588005" indent="0">
              <a:buNone/>
              <a:defRPr sz="2572" b="1"/>
            </a:lvl2pPr>
            <a:lvl3pPr marL="1176010" indent="0">
              <a:buNone/>
              <a:defRPr sz="2315" b="1"/>
            </a:lvl3pPr>
            <a:lvl4pPr marL="1764015" indent="0">
              <a:buNone/>
              <a:defRPr sz="2058" b="1"/>
            </a:lvl4pPr>
            <a:lvl5pPr marL="2352020" indent="0">
              <a:buNone/>
              <a:defRPr sz="2058" b="1"/>
            </a:lvl5pPr>
            <a:lvl6pPr marL="2940025" indent="0">
              <a:buNone/>
              <a:defRPr sz="2058" b="1"/>
            </a:lvl6pPr>
            <a:lvl7pPr marL="3528030" indent="0">
              <a:buNone/>
              <a:defRPr sz="2058" b="1"/>
            </a:lvl7pPr>
            <a:lvl8pPr marL="4116034" indent="0">
              <a:buNone/>
              <a:defRPr sz="2058" b="1"/>
            </a:lvl8pPr>
            <a:lvl9pPr marL="4704039" indent="0">
              <a:buNone/>
              <a:defRPr sz="205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30402" y="3221805"/>
            <a:ext cx="7499425" cy="47387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70249-4355-4872-B3F7-862BBC13E689}" type="datetimeFigureOut">
              <a:rPr lang="en-US"/>
              <a:pPr>
                <a:defRPr/>
              </a:pPr>
              <a:t>11/6/2020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DE877-3689-4F13-B833-AB72B516F9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2D628-8161-4F28-A0BA-6DEFDD8B0C0F}" type="datetimeFigureOut">
              <a:rPr lang="en-US"/>
              <a:pPr>
                <a:defRPr/>
              </a:pPr>
              <a:t>11/6/2020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B91DE-EB4E-4C7B-8430-C87D9435E0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17B30-F6A0-4B46-944E-36C5A5830C08}" type="datetimeFigureOut">
              <a:rPr lang="en-US"/>
              <a:pPr>
                <a:defRPr/>
              </a:pPr>
              <a:t>11/6/2020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02980-35B8-4FA0-87E1-AF13E81B31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069" y="588010"/>
            <a:ext cx="5689455" cy="2058035"/>
          </a:xfrm>
        </p:spPr>
        <p:txBody>
          <a:bodyPr anchor="b"/>
          <a:lstStyle>
            <a:lvl1pPr>
              <a:defRPr sz="411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9425" y="1269939"/>
            <a:ext cx="8930402" cy="6268023"/>
          </a:xfrm>
        </p:spPr>
        <p:txBody>
          <a:bodyPr/>
          <a:lstStyle>
            <a:lvl1pPr>
              <a:defRPr sz="4116"/>
            </a:lvl1pPr>
            <a:lvl2pPr>
              <a:defRPr sz="3601"/>
            </a:lvl2pPr>
            <a:lvl3pPr>
              <a:defRPr sz="3087"/>
            </a:lvl3pPr>
            <a:lvl4pPr>
              <a:defRPr sz="2572"/>
            </a:lvl4pPr>
            <a:lvl5pPr>
              <a:defRPr sz="2572"/>
            </a:lvl5pPr>
            <a:lvl6pPr>
              <a:defRPr sz="2572"/>
            </a:lvl6pPr>
            <a:lvl7pPr>
              <a:defRPr sz="2572"/>
            </a:lvl7pPr>
            <a:lvl8pPr>
              <a:defRPr sz="2572"/>
            </a:lvl8pPr>
            <a:lvl9pPr>
              <a:defRPr sz="25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5069" y="2646045"/>
            <a:ext cx="5689455" cy="4902126"/>
          </a:xfrm>
        </p:spPr>
        <p:txBody>
          <a:bodyPr/>
          <a:lstStyle>
            <a:lvl1pPr marL="0" indent="0">
              <a:buNone/>
              <a:defRPr sz="2058"/>
            </a:lvl1pPr>
            <a:lvl2pPr marL="588005" indent="0">
              <a:buNone/>
              <a:defRPr sz="1801"/>
            </a:lvl2pPr>
            <a:lvl3pPr marL="1176010" indent="0">
              <a:buNone/>
              <a:defRPr sz="1543"/>
            </a:lvl3pPr>
            <a:lvl4pPr marL="1764015" indent="0">
              <a:buNone/>
              <a:defRPr sz="1286"/>
            </a:lvl4pPr>
            <a:lvl5pPr marL="2352020" indent="0">
              <a:buNone/>
              <a:defRPr sz="1286"/>
            </a:lvl5pPr>
            <a:lvl6pPr marL="2940025" indent="0">
              <a:buNone/>
              <a:defRPr sz="1286"/>
            </a:lvl6pPr>
            <a:lvl7pPr marL="3528030" indent="0">
              <a:buNone/>
              <a:defRPr sz="1286"/>
            </a:lvl7pPr>
            <a:lvl8pPr marL="4116034" indent="0">
              <a:buNone/>
              <a:defRPr sz="1286"/>
            </a:lvl8pPr>
            <a:lvl9pPr marL="4704039" indent="0">
              <a:buNone/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0982C-18FE-414B-A85A-54EE7CA69B18}" type="datetimeFigureOut">
              <a:rPr lang="en-US"/>
              <a:pPr>
                <a:defRPr/>
              </a:pPr>
              <a:t>11/6/2020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D5D46-D1C7-426A-A613-734F3CFE75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069" y="588010"/>
            <a:ext cx="5689455" cy="2058035"/>
          </a:xfrm>
        </p:spPr>
        <p:txBody>
          <a:bodyPr anchor="b"/>
          <a:lstStyle>
            <a:lvl1pPr>
              <a:defRPr sz="411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99425" y="1269939"/>
            <a:ext cx="8930402" cy="6268023"/>
          </a:xfrm>
        </p:spPr>
        <p:txBody>
          <a:bodyPr rtlCol="0">
            <a:normAutofit/>
          </a:bodyPr>
          <a:lstStyle>
            <a:lvl1pPr marL="0" indent="0">
              <a:buNone/>
              <a:defRPr sz="4116"/>
            </a:lvl1pPr>
            <a:lvl2pPr marL="588005" indent="0">
              <a:buNone/>
              <a:defRPr sz="3601"/>
            </a:lvl2pPr>
            <a:lvl3pPr marL="1176010" indent="0">
              <a:buNone/>
              <a:defRPr sz="3087"/>
            </a:lvl3pPr>
            <a:lvl4pPr marL="1764015" indent="0">
              <a:buNone/>
              <a:defRPr sz="2572"/>
            </a:lvl4pPr>
            <a:lvl5pPr marL="2352020" indent="0">
              <a:buNone/>
              <a:defRPr sz="2572"/>
            </a:lvl5pPr>
            <a:lvl6pPr marL="2940025" indent="0">
              <a:buNone/>
              <a:defRPr sz="2572"/>
            </a:lvl6pPr>
            <a:lvl7pPr marL="3528030" indent="0">
              <a:buNone/>
              <a:defRPr sz="2572"/>
            </a:lvl7pPr>
            <a:lvl8pPr marL="4116034" indent="0">
              <a:buNone/>
              <a:defRPr sz="2572"/>
            </a:lvl8pPr>
            <a:lvl9pPr marL="4704039" indent="0">
              <a:buNone/>
              <a:defRPr sz="257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5069" y="2646045"/>
            <a:ext cx="5689455" cy="4902126"/>
          </a:xfrm>
        </p:spPr>
        <p:txBody>
          <a:bodyPr/>
          <a:lstStyle>
            <a:lvl1pPr marL="0" indent="0">
              <a:buNone/>
              <a:defRPr sz="2058"/>
            </a:lvl1pPr>
            <a:lvl2pPr marL="588005" indent="0">
              <a:buNone/>
              <a:defRPr sz="1801"/>
            </a:lvl2pPr>
            <a:lvl3pPr marL="1176010" indent="0">
              <a:buNone/>
              <a:defRPr sz="1543"/>
            </a:lvl3pPr>
            <a:lvl4pPr marL="1764015" indent="0">
              <a:buNone/>
              <a:defRPr sz="1286"/>
            </a:lvl4pPr>
            <a:lvl5pPr marL="2352020" indent="0">
              <a:buNone/>
              <a:defRPr sz="1286"/>
            </a:lvl5pPr>
            <a:lvl6pPr marL="2940025" indent="0">
              <a:buNone/>
              <a:defRPr sz="1286"/>
            </a:lvl6pPr>
            <a:lvl7pPr marL="3528030" indent="0">
              <a:buNone/>
              <a:defRPr sz="1286"/>
            </a:lvl7pPr>
            <a:lvl8pPr marL="4116034" indent="0">
              <a:buNone/>
              <a:defRPr sz="1286"/>
            </a:lvl8pPr>
            <a:lvl9pPr marL="4704039" indent="0">
              <a:buNone/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A42A-AC74-4B1C-8D1B-9161D60299B2}" type="datetimeFigureOut">
              <a:rPr lang="en-US"/>
              <a:pPr>
                <a:defRPr/>
              </a:pPr>
              <a:t>11/6/2020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37694-0396-4FA3-8341-D863ED11F8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2850" y="469900"/>
            <a:ext cx="152146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2850" y="2347913"/>
            <a:ext cx="15214600" cy="55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2850" y="8175625"/>
            <a:ext cx="3968750" cy="468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510940">
              <a:defRPr sz="1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6B9CBB-7B80-4AAA-AAB9-6B74A9084C2B}" type="datetimeFigureOut">
              <a:rPr lang="en-US"/>
              <a:pPr>
                <a:defRPr/>
              </a:pPr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3588" y="8175625"/>
            <a:ext cx="5953125" cy="468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510940">
              <a:defRPr sz="1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58700" y="8175625"/>
            <a:ext cx="3968750" cy="4683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rgbClr val="898989"/>
                </a:solidFill>
              </a:defRPr>
            </a:lvl1pPr>
          </a:lstStyle>
          <a:p>
            <a:fld id="{F024BDD5-7002-40AF-AFE4-8CE9403E0D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</p:sldLayoutIdLst>
  <p:txStyles>
    <p:titleStyle>
      <a:lvl1pPr algn="l" defTabSz="1174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174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anose="020F0302020204030204" pitchFamily="34" charset="0"/>
        </a:defRPr>
      </a:lvl2pPr>
      <a:lvl3pPr algn="l" defTabSz="1174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anose="020F0302020204030204" pitchFamily="34" charset="0"/>
        </a:defRPr>
      </a:lvl3pPr>
      <a:lvl4pPr algn="l" defTabSz="1174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anose="020F0302020204030204" pitchFamily="34" charset="0"/>
        </a:defRPr>
      </a:lvl4pPr>
      <a:lvl5pPr algn="l" defTabSz="1174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174750" rtl="0" fontAlgn="base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174750" rtl="0" fontAlgn="base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174750" rtl="0" fontAlgn="base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174750" rtl="0" fontAlgn="base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93688" indent="-293688" algn="l" defTabSz="1174750" rtl="0" eaLnBrk="0" fontAlgn="base" hangingPunct="0">
        <a:lnSpc>
          <a:spcPct val="90000"/>
        </a:lnSpc>
        <a:spcBef>
          <a:spcPts val="1288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81063" indent="-293688" algn="l" defTabSz="1174750" rtl="0" eaLnBrk="0" fontAlgn="base" hangingPunct="0">
        <a:lnSpc>
          <a:spcPct val="90000"/>
        </a:lnSpc>
        <a:spcBef>
          <a:spcPts val="638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68438" indent="-293688" algn="l" defTabSz="1174750" rtl="0" eaLnBrk="0" fontAlgn="base" hangingPunct="0">
        <a:lnSpc>
          <a:spcPct val="90000"/>
        </a:lnSpc>
        <a:spcBef>
          <a:spcPts val="638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-293688" algn="l" defTabSz="1174750" rtl="0" eaLnBrk="0" fontAlgn="base" hangingPunct="0">
        <a:lnSpc>
          <a:spcPct val="90000"/>
        </a:lnSpc>
        <a:spcBef>
          <a:spcPts val="638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775" indent="-293688" algn="l" defTabSz="1174750" rtl="0" eaLnBrk="0" fontAlgn="base" hangingPunct="0">
        <a:lnSpc>
          <a:spcPct val="90000"/>
        </a:lnSpc>
        <a:spcBef>
          <a:spcPts val="638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234027" indent="-294002" algn="l" defTabSz="1176010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6pPr>
      <a:lvl7pPr marL="3822032" indent="-294002" algn="l" defTabSz="1176010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7pPr>
      <a:lvl8pPr marL="4410037" indent="-294002" algn="l" defTabSz="1176010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8pPr>
      <a:lvl9pPr marL="4998042" indent="-294002" algn="l" defTabSz="1176010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6010" rtl="0" eaLnBrk="1" latinLnBrk="0" hangingPunct="1"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88005" algn="l" defTabSz="1176010" rtl="0" eaLnBrk="1" latinLnBrk="0" hangingPunct="1">
        <a:defRPr sz="2315" kern="1200">
          <a:solidFill>
            <a:schemeClr val="tx1"/>
          </a:solidFill>
          <a:latin typeface="+mn-lt"/>
          <a:ea typeface="+mn-ea"/>
          <a:cs typeface="+mn-cs"/>
        </a:defRPr>
      </a:lvl2pPr>
      <a:lvl3pPr marL="1176010" algn="l" defTabSz="1176010" rtl="0" eaLnBrk="1" latinLnBrk="0" hangingPunct="1">
        <a:defRPr sz="231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15" algn="l" defTabSz="1176010" rtl="0" eaLnBrk="1" latinLnBrk="0" hangingPunct="1">
        <a:defRPr sz="2315" kern="1200">
          <a:solidFill>
            <a:schemeClr val="tx1"/>
          </a:solidFill>
          <a:latin typeface="+mn-lt"/>
          <a:ea typeface="+mn-ea"/>
          <a:cs typeface="+mn-cs"/>
        </a:defRPr>
      </a:lvl4pPr>
      <a:lvl5pPr marL="2352020" algn="l" defTabSz="1176010" rtl="0" eaLnBrk="1" latinLnBrk="0" hangingPunct="1">
        <a:defRPr sz="2315" kern="1200">
          <a:solidFill>
            <a:schemeClr val="tx1"/>
          </a:solidFill>
          <a:latin typeface="+mn-lt"/>
          <a:ea typeface="+mn-ea"/>
          <a:cs typeface="+mn-cs"/>
        </a:defRPr>
      </a:lvl5pPr>
      <a:lvl6pPr marL="2940025" algn="l" defTabSz="1176010" rtl="0" eaLnBrk="1" latinLnBrk="0" hangingPunct="1">
        <a:defRPr sz="2315" kern="1200">
          <a:solidFill>
            <a:schemeClr val="tx1"/>
          </a:solidFill>
          <a:latin typeface="+mn-lt"/>
          <a:ea typeface="+mn-ea"/>
          <a:cs typeface="+mn-cs"/>
        </a:defRPr>
      </a:lvl6pPr>
      <a:lvl7pPr marL="3528030" algn="l" defTabSz="1176010" rtl="0" eaLnBrk="1" latinLnBrk="0" hangingPunct="1">
        <a:defRPr sz="2315" kern="1200">
          <a:solidFill>
            <a:schemeClr val="tx1"/>
          </a:solidFill>
          <a:latin typeface="+mn-lt"/>
          <a:ea typeface="+mn-ea"/>
          <a:cs typeface="+mn-cs"/>
        </a:defRPr>
      </a:lvl7pPr>
      <a:lvl8pPr marL="4116034" algn="l" defTabSz="1176010" rtl="0" eaLnBrk="1" latinLnBrk="0" hangingPunct="1">
        <a:defRPr sz="2315" kern="1200">
          <a:solidFill>
            <a:schemeClr val="tx1"/>
          </a:solidFill>
          <a:latin typeface="+mn-lt"/>
          <a:ea typeface="+mn-ea"/>
          <a:cs typeface="+mn-cs"/>
        </a:defRPr>
      </a:lvl8pPr>
      <a:lvl9pPr marL="4704039" algn="l" defTabSz="1176010" rtl="0" eaLnBrk="1" latinLnBrk="0" hangingPunct="1">
        <a:defRPr sz="23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963613" y="1238250"/>
            <a:ext cx="6943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“What’s that up ahead?” Hal stands up on tiptoes</a:t>
            </a:r>
          </a:p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To see a vast shape that is bright red and glows.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0971213" y="2867025"/>
            <a:ext cx="44354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200">
                <a:latin typeface="Twinkl" pitchFamily="2" charset="0"/>
              </a:rPr>
              <a:t>There are mountains and valleys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0639425" y="3659188"/>
            <a:ext cx="50990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altLang="en-US" sz="2200">
                <a:latin typeface="Twinkl" pitchFamily="2" charset="0"/>
              </a:rPr>
              <a:t>and deserts so dry.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853488" y="6835775"/>
            <a:ext cx="878681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algn="ctr"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Could this be the Sun that has gone from the sky?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687388" y="539750"/>
            <a:ext cx="69437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“It can’t be!” says Hal as he scratches his head,</a:t>
            </a:r>
          </a:p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“I know what that is – it’s so round and so red.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031413" y="6238875"/>
            <a:ext cx="694372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algn="r"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“We must find the Sun!” Hal commands with a jump,</a:t>
            </a:r>
          </a:p>
          <a:p>
            <a:pPr algn="r"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“Before we go straight back to Earth with a bump!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7388" y="1563688"/>
            <a:ext cx="69437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It’s perfectly clear that this planet is Mars!</a:t>
            </a:r>
          </a:p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I’ve heard it’s the planet that’s found next to ours.”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031413" y="7123113"/>
            <a:ext cx="69437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algn="r"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This mission is hard – it’s a difficult test;</a:t>
            </a:r>
          </a:p>
          <a:p>
            <a:pPr algn="r"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But if I have tried then I’ve given my best.”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44475" y="1154113"/>
            <a:ext cx="813435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algn="ctr"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Hal looks back at Earth and then</a:t>
            </a:r>
          </a:p>
          <a:p>
            <a:pPr algn="ctr" eaLnBrk="1" hangingPunct="1"/>
            <a:endParaRPr lang="en-GB" altLang="en-US" sz="2200">
              <a:solidFill>
                <a:schemeClr val="bg1"/>
              </a:solidFill>
              <a:latin typeface="Twinkl" pitchFamily="2" charset="0"/>
            </a:endParaRPr>
          </a:p>
          <a:p>
            <a:pPr algn="ctr" eaLnBrk="1" hangingPunct="1"/>
            <a:r>
              <a:rPr lang="en-GB" altLang="en-US" sz="4000" b="1">
                <a:solidFill>
                  <a:schemeClr val="bg1"/>
                </a:solidFill>
                <a:latin typeface="Twinkl" pitchFamily="2" charset="0"/>
              </a:rPr>
              <a:t>what</a:t>
            </a:r>
          </a:p>
          <a:p>
            <a:pPr algn="ctr" eaLnBrk="1" hangingPunct="1"/>
            <a:endParaRPr lang="en-GB" altLang="en-US" sz="2400" b="1">
              <a:solidFill>
                <a:schemeClr val="bg1"/>
              </a:solidFill>
              <a:latin typeface="Twinkl" pitchFamily="2" charset="0"/>
            </a:endParaRPr>
          </a:p>
          <a:p>
            <a:pPr algn="ctr" eaLnBrk="1" hangingPunct="1"/>
            <a:r>
              <a:rPr lang="en-GB" altLang="en-US" sz="6000" b="1">
                <a:solidFill>
                  <a:schemeClr val="bg1"/>
                </a:solidFill>
                <a:latin typeface="Twinkl" pitchFamily="2" charset="0"/>
              </a:rPr>
              <a:t>does</a:t>
            </a:r>
          </a:p>
          <a:p>
            <a:pPr algn="ctr" eaLnBrk="1" hangingPunct="1"/>
            <a:endParaRPr lang="en-GB" altLang="en-US" sz="2400" b="1">
              <a:solidFill>
                <a:schemeClr val="bg1"/>
              </a:solidFill>
              <a:latin typeface="Twinkl" pitchFamily="2" charset="0"/>
            </a:endParaRPr>
          </a:p>
          <a:p>
            <a:pPr algn="ctr" eaLnBrk="1" hangingPunct="1"/>
            <a:r>
              <a:rPr lang="en-GB" altLang="en-US" sz="7200" b="1">
                <a:solidFill>
                  <a:schemeClr val="bg1"/>
                </a:solidFill>
                <a:latin typeface="Twinkl" pitchFamily="2" charset="0"/>
              </a:rPr>
              <a:t>he see?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946150" y="6453188"/>
            <a:ext cx="694372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The planet is moving – it’s turning around!</a:t>
            </a:r>
          </a:p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It’s slowly rotating without any sound!</a:t>
            </a:r>
          </a:p>
          <a:p>
            <a:pPr eaLnBrk="1" hangingPunct="1"/>
            <a:endParaRPr lang="en-GB" altLang="en-US" sz="2200">
              <a:solidFill>
                <a:schemeClr val="bg1"/>
              </a:solidFill>
              <a:latin typeface="Twinkl" pitchFamily="2" charset="0"/>
            </a:endParaRPr>
          </a:p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Hal zooms round to find where his bedroom has gone…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653588" y="7469188"/>
            <a:ext cx="732155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algn="ctr"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and what does he find? He discovers...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088563" y="6688138"/>
            <a:ext cx="72898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“When night comes, we see the bright Moon in the sky;</a:t>
            </a:r>
          </a:p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But in daytime, the Sun is the thing that we spy.”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244475" y="3570288"/>
            <a:ext cx="81343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algn="ctr" eaLnBrk="1" hangingPunct="1"/>
            <a:r>
              <a:rPr lang="en-GB" altLang="en-US" sz="6000" b="1">
                <a:latin typeface="Twinkl" pitchFamily="2" charset="0"/>
              </a:rPr>
              <a:t>the</a:t>
            </a:r>
            <a:r>
              <a:rPr lang="en-GB" altLang="en-US" sz="7200" b="1">
                <a:latin typeface="Twinkl" pitchFamily="2" charset="0"/>
              </a:rPr>
              <a:t> Sun!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088563" y="815975"/>
            <a:ext cx="72898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“The Sun doesn’t budge, but the Earth moves instead!”</a:t>
            </a:r>
          </a:p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Hal works it all out as he clings to his bed.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682625" y="684213"/>
            <a:ext cx="791527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eaLnBrk="1" hangingPunct="1"/>
            <a:r>
              <a:rPr lang="en-GB" altLang="en-US" sz="2300">
                <a:solidFill>
                  <a:schemeClr val="bg1"/>
                </a:solidFill>
                <a:latin typeface="Twinkl" pitchFamily="2" charset="0"/>
              </a:rPr>
              <a:t>“I knew I could do it if only I tried!”</a:t>
            </a:r>
          </a:p>
          <a:p>
            <a:pPr eaLnBrk="1" hangingPunct="1"/>
            <a:r>
              <a:rPr lang="en-GB" altLang="en-US" sz="2300">
                <a:solidFill>
                  <a:schemeClr val="bg1"/>
                </a:solidFill>
                <a:latin typeface="Twinkl" pitchFamily="2" charset="0"/>
              </a:rPr>
              <a:t>Hal smiles with delight as he looks at the sky.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371013" y="674688"/>
            <a:ext cx="791527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algn="r" eaLnBrk="1" hangingPunct="1"/>
            <a:r>
              <a:rPr lang="en-GB" altLang="en-US" sz="2300">
                <a:solidFill>
                  <a:schemeClr val="bg1"/>
                </a:solidFill>
                <a:latin typeface="Twinkl" pitchFamily="2" charset="0"/>
              </a:rPr>
              <a:t>The mystery is solved! Now his mission’s complete,</a:t>
            </a:r>
          </a:p>
          <a:p>
            <a:pPr algn="r" eaLnBrk="1" hangingPunct="1"/>
            <a:r>
              <a:rPr lang="en-GB" altLang="en-US" sz="2300">
                <a:solidFill>
                  <a:schemeClr val="bg1"/>
                </a:solidFill>
                <a:latin typeface="Twinkl" pitchFamily="2" charset="0"/>
              </a:rPr>
              <a:t>Hal’s suddenly tired and in need of some sleep.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2625" y="1700213"/>
            <a:ext cx="6805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eaLnBrk="1" hangingPunct="1"/>
            <a:r>
              <a:rPr lang="en-GB" altLang="en-US" sz="2300">
                <a:solidFill>
                  <a:schemeClr val="bg1"/>
                </a:solidFill>
                <a:latin typeface="Twinkl" pitchFamily="2" charset="0"/>
              </a:rPr>
              <a:t>“I did not give up and I did not give in,</a:t>
            </a:r>
          </a:p>
          <a:p>
            <a:pPr eaLnBrk="1" hangingPunct="1"/>
            <a:r>
              <a:rPr lang="en-GB" altLang="en-US" sz="2300">
                <a:solidFill>
                  <a:schemeClr val="bg1"/>
                </a:solidFill>
                <a:latin typeface="Twinkl" pitchFamily="2" charset="0"/>
              </a:rPr>
              <a:t>And I found the Sun!” Hal shouts out with a grin.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371013" y="1700213"/>
            <a:ext cx="7915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algn="r" eaLnBrk="1" hangingPunct="1"/>
            <a:r>
              <a:rPr lang="en-GB" altLang="en-US" sz="2300">
                <a:solidFill>
                  <a:schemeClr val="bg1"/>
                </a:solidFill>
                <a:latin typeface="Twinkl" pitchFamily="2" charset="0"/>
              </a:rPr>
              <a:t>He soars to his country, his town, then his street,</a:t>
            </a:r>
          </a:p>
          <a:p>
            <a:pPr algn="r" eaLnBrk="1" hangingPunct="1"/>
            <a:r>
              <a:rPr lang="en-GB" altLang="en-US" sz="2300">
                <a:solidFill>
                  <a:schemeClr val="bg1"/>
                </a:solidFill>
                <a:latin typeface="Twinkl" pitchFamily="2" charset="0"/>
              </a:rPr>
              <a:t>And straight through the window, head first and then feet.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4786313" y="457200"/>
            <a:ext cx="81343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r>
              <a:rPr lang="en-GB" altLang="en-US" sz="2200">
                <a:latin typeface="Twinkl" pitchFamily="2" charset="0"/>
              </a:rPr>
              <a:t>And back in his bedroom he snuggles down tight</a:t>
            </a:r>
          </a:p>
          <a:p>
            <a:r>
              <a:rPr lang="en-GB" altLang="en-US" sz="2200">
                <a:latin typeface="Twinkl" pitchFamily="2" charset="0"/>
              </a:rPr>
              <a:t>And drifts off to sleep for the rest of the night.</a:t>
            </a:r>
          </a:p>
          <a:p>
            <a:endParaRPr lang="en-GB" altLang="en-US" sz="2200">
              <a:latin typeface="Twinkl" pitchFamily="2" charset="0"/>
            </a:endParaRPr>
          </a:p>
          <a:p>
            <a:r>
              <a:rPr lang="en-GB" altLang="en-US" sz="2200">
                <a:latin typeface="Twinkl" pitchFamily="2" charset="0"/>
              </a:rPr>
              <a:t>As the sun starts to rise, Hal wakes up with a jump</a:t>
            </a:r>
          </a:p>
          <a:p>
            <a:r>
              <a:rPr lang="en-GB" altLang="en-US" sz="2200">
                <a:latin typeface="Twinkl" pitchFamily="2" charset="0"/>
              </a:rPr>
              <a:t>And finally comes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915275" y="2089150"/>
            <a:ext cx="109061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r>
              <a:rPr lang="en-GB" altLang="en-US" sz="2800">
                <a:latin typeface="Twinkl" pitchFamily="2" charset="0"/>
              </a:rPr>
              <a:t>back</a:t>
            </a:r>
            <a:endParaRPr lang="en-GB" altLang="en-US" sz="4800" b="1">
              <a:latin typeface="Twinkl" pitchFamily="2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153525" y="2376488"/>
            <a:ext cx="15081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r>
              <a:rPr lang="en-GB" altLang="en-US" sz="3200">
                <a:latin typeface="Twinkl" pitchFamily="2" charset="0"/>
              </a:rPr>
              <a:t>to Earth</a:t>
            </a:r>
            <a:endParaRPr lang="en-GB" altLang="en-US" sz="5400" b="1">
              <a:latin typeface="Twinkl" pitchFamily="2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809288" y="3054350"/>
            <a:ext cx="1509712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r>
              <a:rPr lang="en-GB" altLang="en-US" sz="3600">
                <a:latin typeface="Twinkl" pitchFamily="2" charset="0"/>
              </a:rPr>
              <a:t>with a</a:t>
            </a:r>
            <a:endParaRPr lang="en-GB" altLang="en-US" sz="6000" b="1">
              <a:latin typeface="Twinkl" pitchFamily="2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319000" y="3814763"/>
            <a:ext cx="1508125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r>
              <a:rPr lang="en-GB" altLang="en-US" sz="4000" b="1">
                <a:latin typeface="Twinkl" pitchFamily="2" charset="0"/>
              </a:rPr>
              <a:t>bump.</a:t>
            </a:r>
            <a:endParaRPr lang="en-GB" altLang="en-US" sz="6600" b="1">
              <a:latin typeface="Twink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631825" y="422275"/>
            <a:ext cx="771207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eaLnBrk="1" hangingPunct="1"/>
            <a:r>
              <a:rPr lang="en-GB" altLang="en-US" sz="2200">
                <a:latin typeface="Twinkl" pitchFamily="2" charset="0"/>
              </a:rPr>
              <a:t>It’s evening and Hal needs to go up to bed.</a:t>
            </a:r>
          </a:p>
          <a:p>
            <a:pPr eaLnBrk="1" hangingPunct="1"/>
            <a:r>
              <a:rPr lang="en-GB" altLang="en-US" sz="2200">
                <a:latin typeface="Twinkl" pitchFamily="2" charset="0"/>
              </a:rPr>
              <a:t>He brushes his teeth and he brushes his head.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517063" y="6376988"/>
            <a:ext cx="68072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eaLnBrk="1" hangingPunct="1"/>
            <a:r>
              <a:rPr lang="en-GB" altLang="en-US" sz="2200">
                <a:latin typeface="Twinkl" pitchFamily="2" charset="0"/>
              </a:rPr>
              <a:t>Hal closes his curtains and turns out the light,</a:t>
            </a:r>
          </a:p>
          <a:p>
            <a:pPr eaLnBrk="1" hangingPunct="1"/>
            <a:r>
              <a:rPr lang="en-GB" altLang="en-US" sz="2200">
                <a:latin typeface="Twinkl" pitchFamily="2" charset="0"/>
              </a:rPr>
              <a:t>Curls under his blanket and snuggles up tight.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31825" y="1519238"/>
            <a:ext cx="771207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eaLnBrk="1" hangingPunct="1"/>
            <a:r>
              <a:rPr lang="en-GB" altLang="en-US" sz="2200">
                <a:latin typeface="Twinkl" pitchFamily="2" charset="0"/>
              </a:rPr>
              <a:t>The big hand’s on twelve and the small hand’s on eight.</a:t>
            </a:r>
          </a:p>
          <a:p>
            <a:pPr eaLnBrk="1" hangingPunct="1"/>
            <a:r>
              <a:rPr lang="en-GB" altLang="en-US" sz="2200">
                <a:latin typeface="Twinkl" pitchFamily="2" charset="0"/>
              </a:rPr>
              <a:t>Quick, into your bedroom – it’s really quite late!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17063" y="7419975"/>
            <a:ext cx="68072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eaLnBrk="1" hangingPunct="1"/>
            <a:r>
              <a:rPr lang="en-GB" altLang="en-US" sz="2200">
                <a:latin typeface="Twinkl" pitchFamily="2" charset="0"/>
              </a:rPr>
              <a:t>But just when he’s starting to snuffle and snore…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719138" y="798513"/>
            <a:ext cx="813435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…his small bed takes off from the ground with a roar!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702800" y="7535863"/>
            <a:ext cx="763428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algn="r" eaLnBrk="1" hangingPunct="1"/>
            <a:r>
              <a:rPr lang="en-GB" altLang="en-US" sz="2200">
                <a:latin typeface="Twinkl" pitchFamily="2" charset="0"/>
              </a:rPr>
              <a:t>He soars through the clouds and the dark moonlit sky</a:t>
            </a:r>
            <a:br>
              <a:rPr lang="en-GB" altLang="en-US" sz="2200">
                <a:latin typeface="Twinkl" pitchFamily="2" charset="0"/>
              </a:rPr>
            </a:br>
            <a:r>
              <a:rPr lang="en-GB" altLang="en-US" sz="2200">
                <a:latin typeface="Twinkl" pitchFamily="2" charset="0"/>
              </a:rPr>
              <a:t>And straight into space in the blink of an eye.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9138" y="1500188"/>
            <a:ext cx="81343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A whoosh</a:t>
            </a:r>
            <a:r>
              <a:rPr lang="en-GB" altLang="en-US" sz="2200" b="1">
                <a:solidFill>
                  <a:schemeClr val="bg1"/>
                </a:solidFill>
                <a:latin typeface="Twinkl" pitchFamily="2" charset="0"/>
              </a:rPr>
              <a:t>!</a:t>
            </a:r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 and it’s out of the window they go.</a:t>
            </a:r>
          </a:p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His house soon becomes just a dot down below.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652463" y="539750"/>
            <a:ext cx="69437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“It’s Earth calling Hal! Can you hear me? Come in!</a:t>
            </a:r>
          </a:p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We’ve a mission for you – when can you begin?”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890000" y="6438900"/>
            <a:ext cx="8126413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algn="r"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“Please find us the Sun – it has gone from the sky.</a:t>
            </a:r>
          </a:p>
          <a:p>
            <a:pPr algn="r"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It’s vanished completely; we just don’t know why.”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52463" y="1539875"/>
            <a:ext cx="694372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“You’re loud and you’re clear, now just tell me the plan.</a:t>
            </a:r>
          </a:p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Please give me my mission - I’ll do what I can.”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90000" y="7377113"/>
            <a:ext cx="8126413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algn="r"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“OK,” agrees Hal with a nod of his head,</a:t>
            </a:r>
          </a:p>
          <a:p>
            <a:pPr algn="r"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“I’ll track down the Sun in my space-travelling bed!”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631825" y="1643063"/>
            <a:ext cx="6943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“What’s that up ahead?” Hal squints hard as he sees</a:t>
            </a:r>
          </a:p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A shape that is pale and all round, like a cheese!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0490200" y="2557463"/>
            <a:ext cx="45545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2200">
                <a:latin typeface="Twinkl" pitchFamily="2" charset="0"/>
              </a:rPr>
              <a:t>There are craters and mountains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2733338" y="3455988"/>
            <a:ext cx="37607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2200">
                <a:latin typeface="Twinkl" pitchFamily="2" charset="0"/>
              </a:rPr>
              <a:t>and dust that is grey.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875838" y="7069138"/>
            <a:ext cx="6943725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algn="ctr"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Could this be the Sun that we see in the day?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631825" y="1143000"/>
            <a:ext cx="77120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eaLnBrk="1" hangingPunct="1"/>
            <a:r>
              <a:rPr lang="en-GB" altLang="en-US" sz="2200">
                <a:latin typeface="Twinkl" pitchFamily="2" charset="0"/>
              </a:rPr>
              <a:t>“No way!” chuckles Hal with a shake of his head,</a:t>
            </a:r>
          </a:p>
          <a:p>
            <a:pPr eaLnBrk="1" hangingPunct="1"/>
            <a:r>
              <a:rPr lang="en-GB" altLang="en-US" sz="2200">
                <a:latin typeface="Twinkl" pitchFamily="2" charset="0"/>
              </a:rPr>
              <a:t>“I know what that is!” and he stands on his bed.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848725" y="5949950"/>
            <a:ext cx="8126413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algn="r"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“We must find the Sun!” Hal commands with a jump,</a:t>
            </a:r>
          </a:p>
          <a:p>
            <a:pPr algn="r"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“Before we go straight back to Earth with a bump!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31825" y="2212975"/>
            <a:ext cx="77120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eaLnBrk="1" hangingPunct="1"/>
            <a:r>
              <a:rPr lang="en-GB" altLang="en-US" sz="2200">
                <a:latin typeface="Twinkl" pitchFamily="2" charset="0"/>
              </a:rPr>
              <a:t>“There’s just no mistaking: that sphere is the Moon!</a:t>
            </a:r>
          </a:p>
          <a:p>
            <a:pPr eaLnBrk="1" hangingPunct="1"/>
            <a:r>
              <a:rPr lang="en-GB" altLang="en-US" sz="2200">
                <a:latin typeface="Twinkl" pitchFamily="2" charset="0"/>
              </a:rPr>
              <a:t>I see it each night from my bed in my room!”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53488" y="6958013"/>
            <a:ext cx="8126412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algn="r"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I must not give up – it’s important to try.</a:t>
            </a:r>
          </a:p>
          <a:p>
            <a:pPr algn="r"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I’ll keep up my quest for the Sun in the sky.”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963613" y="1127125"/>
            <a:ext cx="69437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“What’s that up ahead?” Hal jumps up as he spies</a:t>
            </a:r>
          </a:p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Some bright twinkling shapes far ahead in the sky.</a:t>
            </a: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9639300" y="2009775"/>
            <a:ext cx="35242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They sparkle and dazzle;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2630150" y="4779963"/>
            <a:ext cx="39052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they glow with white light.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853488" y="7296150"/>
            <a:ext cx="878681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algn="ctr"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Could this be the Sun that we lost in the night?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963613" y="695325"/>
            <a:ext cx="69437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“Oh no!” giggles Hal with a wink of his eye,</a:t>
            </a:r>
          </a:p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“I know those small diamonds high up in the sky.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847138" y="6103938"/>
            <a:ext cx="81280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algn="r"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“We must find the Sun!” Hal commands with a jump,</a:t>
            </a:r>
          </a:p>
          <a:p>
            <a:pPr algn="r"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“Before we go straight back to Earth with a bump!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08050" y="1763713"/>
            <a:ext cx="69437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Those beautiful twinkling space dots are stars!</a:t>
            </a:r>
          </a:p>
          <a:p>
            <a:pPr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I’m perfectly certain that that’s what they are!”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47138" y="7164388"/>
            <a:ext cx="81280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2050" rIns="0" bIns="102050">
            <a:spAutoFit/>
          </a:bodyPr>
          <a:lstStyle/>
          <a:p>
            <a:pPr algn="r"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I must keep on trying, although it is hard.</a:t>
            </a:r>
          </a:p>
          <a:p>
            <a:pPr algn="r" eaLnBrk="1" hangingPunct="1"/>
            <a:r>
              <a:rPr lang="en-GB" altLang="en-US" sz="2200">
                <a:solidFill>
                  <a:schemeClr val="bg1"/>
                </a:solidFill>
                <a:latin typeface="Twinkl" pitchFamily="2" charset="0"/>
              </a:rPr>
              <a:t>I’ve done well already to find all these stars!”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2100</TotalTime>
  <Words>874</Words>
  <Application>Microsoft Office PowerPoint</Application>
  <PresentationFormat>Custom</PresentationFormat>
  <Paragraphs>92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Arial</vt:lpstr>
      <vt:lpstr>Calibri Light</vt:lpstr>
      <vt:lpstr>Twinkl</vt:lpstr>
      <vt:lpstr>Twinkl SemiBold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Teacher</cp:lastModifiedBy>
  <cp:revision>187</cp:revision>
  <dcterms:created xsi:type="dcterms:W3CDTF">2014-10-01T16:09:27Z</dcterms:created>
  <dcterms:modified xsi:type="dcterms:W3CDTF">2020-11-06T15:00:42Z</dcterms:modified>
</cp:coreProperties>
</file>