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5"/>
  </p:handoutMasterIdLst>
  <p:sldIdLst>
    <p:sldId id="270" r:id="rId2"/>
    <p:sldId id="271" r:id="rId3"/>
    <p:sldId id="272" r:id="rId4"/>
  </p:sldIdLst>
  <p:sldSz cx="9144000" cy="6858000" type="screen4x3"/>
  <p:notesSz cx="6858000" cy="9144000"/>
  <p:embeddedFontLst>
    <p:embeddedFont>
      <p:font typeface="Sassoon Infant Rg" charset="0"/>
      <p:regular r:id="rId6"/>
      <p:bold r:id="rId7"/>
    </p:embeddedFont>
    <p:embeddedFont>
      <p:font typeface="Twinkl" charset="0"/>
      <p:regular r:id="rId8"/>
      <p:bold r:id="rId9"/>
    </p:embeddedFont>
    <p:embeddedFont>
      <p:font typeface="Sassoon Infant Md" charset="0"/>
      <p:regular r:id="rId10"/>
    </p:embeddedFont>
    <p:embeddedFont>
      <p:font typeface="BPreplay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1298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269A02"/>
    <a:srgbClr val="00B0F0"/>
    <a:srgbClr val="AA30FF"/>
    <a:srgbClr val="DB2B32"/>
    <a:srgbClr val="FFEB8C"/>
    <a:srgbClr val="DD3336"/>
    <a:srgbClr val="1D1D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132" y="84"/>
      </p:cViewPr>
      <p:guideLst>
        <p:guide orient="horz" pos="2160"/>
        <p:guide orient="horz" pos="1298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1760BA-F58C-40EC-9753-0DE97AADC184}" type="datetimeFigureOut">
              <a:rPr lang="en-GB"/>
              <a:pPr>
                <a:defRPr/>
              </a:pPr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3D78C3-17F5-4E83-BBE7-2F238D2E8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072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7438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0450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4437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367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120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2" r:id="rId3"/>
    <p:sldLayoutId id="2147483743" r:id="rId4"/>
    <p:sldLayoutId id="2147483744" r:id="rId5"/>
    <p:sldLayoutId id="2147483747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3529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625975" y="217488"/>
            <a:ext cx="4162425" cy="4170362"/>
          </a:xfrm>
          <a:prstGeom prst="roundRect">
            <a:avLst>
              <a:gd name="adj" fmla="val 1593"/>
            </a:avLst>
          </a:prstGeom>
          <a:solidFill>
            <a:schemeClr val="bg1"/>
          </a:solidFill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 bwMode="auto">
          <a:xfrm>
            <a:off x="366713" y="222250"/>
            <a:ext cx="4162425" cy="4170363"/>
          </a:xfrm>
          <a:prstGeom prst="roundRect">
            <a:avLst>
              <a:gd name="adj" fmla="val 1593"/>
            </a:avLst>
          </a:prstGeom>
          <a:solidFill>
            <a:schemeClr val="bg1"/>
          </a:solidFill>
          <a:ln w="38100">
            <a:solidFill>
              <a:srgbClr val="269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1438275" y="25400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Twinkl" pitchFamily="2" charset="0"/>
              </a:rPr>
              <a:t>Natural</a:t>
            </a: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5640388" y="254000"/>
            <a:ext cx="232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Twinkl" pitchFamily="2" charset="0"/>
              </a:rPr>
              <a:t>Manufactured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484448" y="4785473"/>
            <a:ext cx="948369" cy="861604"/>
            <a:chOff x="484448" y="4785473"/>
            <a:chExt cx="948369" cy="861604"/>
          </a:xfrm>
        </p:grpSpPr>
        <p:sp>
          <p:nvSpPr>
            <p:cNvPr id="53" name="Rounded Rectangle 52"/>
            <p:cNvSpPr/>
            <p:nvPr/>
          </p:nvSpPr>
          <p:spPr>
            <a:xfrm>
              <a:off x="484448" y="4785473"/>
              <a:ext cx="911674" cy="861604"/>
            </a:xfrm>
            <a:prstGeom prst="roundRect">
              <a:avLst>
                <a:gd name="adj" fmla="val 15783"/>
              </a:avLst>
            </a:prstGeom>
            <a:blipFill>
              <a:blip r:embed="rId2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52942" y="5274093"/>
              <a:ext cx="879875" cy="372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ice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625975" y="5788502"/>
            <a:ext cx="923327" cy="861604"/>
            <a:chOff x="4625975" y="5788502"/>
            <a:chExt cx="923327" cy="861604"/>
          </a:xfrm>
        </p:grpSpPr>
        <p:sp>
          <p:nvSpPr>
            <p:cNvPr id="63" name="Rounded Rectangle 62"/>
            <p:cNvSpPr/>
            <p:nvPr/>
          </p:nvSpPr>
          <p:spPr>
            <a:xfrm>
              <a:off x="4637628" y="5788502"/>
              <a:ext cx="911674" cy="861604"/>
            </a:xfrm>
            <a:prstGeom prst="roundRect">
              <a:avLst>
                <a:gd name="adj" fmla="val 15783"/>
              </a:avLst>
            </a:prstGeom>
            <a:blipFill>
              <a:blip r:embed="rId3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4625975" y="6248818"/>
              <a:ext cx="915988" cy="372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wool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545288" y="4785473"/>
            <a:ext cx="929709" cy="861604"/>
            <a:chOff x="1545288" y="4785473"/>
            <a:chExt cx="929709" cy="861604"/>
          </a:xfrm>
        </p:grpSpPr>
        <p:sp>
          <p:nvSpPr>
            <p:cNvPr id="54" name="Rounded Rectangle 53"/>
            <p:cNvSpPr/>
            <p:nvPr/>
          </p:nvSpPr>
          <p:spPr>
            <a:xfrm>
              <a:off x="1563323" y="4785473"/>
              <a:ext cx="911674" cy="861604"/>
            </a:xfrm>
            <a:prstGeom prst="roundRect">
              <a:avLst>
                <a:gd name="adj" fmla="val 15783"/>
              </a:avLst>
            </a:prstGeom>
            <a:blipFill>
              <a:blip r:embed="rId4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1545288" y="5270918"/>
              <a:ext cx="908987" cy="372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silk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570163" y="4785473"/>
            <a:ext cx="931583" cy="861604"/>
            <a:chOff x="2570163" y="4785473"/>
            <a:chExt cx="931583" cy="861604"/>
          </a:xfrm>
        </p:grpSpPr>
        <p:sp>
          <p:nvSpPr>
            <p:cNvPr id="51" name="Rounded Rectangle 50"/>
            <p:cNvSpPr/>
            <p:nvPr/>
          </p:nvSpPr>
          <p:spPr>
            <a:xfrm>
              <a:off x="2590072" y="4785473"/>
              <a:ext cx="911674" cy="861604"/>
            </a:xfrm>
            <a:prstGeom prst="roundRect">
              <a:avLst>
                <a:gd name="adj" fmla="val 15783"/>
              </a:avLst>
            </a:prstGeom>
            <a:blipFill>
              <a:blip r:embed="rId5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2570163" y="5274030"/>
              <a:ext cx="908050" cy="3727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stone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06800" y="4785473"/>
            <a:ext cx="921695" cy="861604"/>
            <a:chOff x="3606800" y="4785473"/>
            <a:chExt cx="921695" cy="861604"/>
          </a:xfrm>
        </p:grpSpPr>
        <p:sp>
          <p:nvSpPr>
            <p:cNvPr id="55" name="Rounded Rectangle 54"/>
            <p:cNvSpPr/>
            <p:nvPr/>
          </p:nvSpPr>
          <p:spPr>
            <a:xfrm>
              <a:off x="3616821" y="4785473"/>
              <a:ext cx="911674" cy="861604"/>
            </a:xfrm>
            <a:prstGeom prst="roundRect">
              <a:avLst>
                <a:gd name="adj" fmla="val 15783"/>
              </a:avLst>
            </a:prstGeom>
            <a:blipFill>
              <a:blip r:embed="rId6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3606800" y="5270918"/>
              <a:ext cx="903288" cy="372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paint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670319" y="4785473"/>
            <a:ext cx="911674" cy="861604"/>
            <a:chOff x="5670319" y="4785473"/>
            <a:chExt cx="911674" cy="861604"/>
          </a:xfrm>
        </p:grpSpPr>
        <p:sp>
          <p:nvSpPr>
            <p:cNvPr id="57" name="Rounded Rectangle 56"/>
            <p:cNvSpPr/>
            <p:nvPr/>
          </p:nvSpPr>
          <p:spPr>
            <a:xfrm>
              <a:off x="5670319" y="4785473"/>
              <a:ext cx="911674" cy="861604"/>
            </a:xfrm>
            <a:prstGeom prst="roundRect">
              <a:avLst>
                <a:gd name="adj" fmla="val 15783"/>
              </a:avLst>
            </a:prstGeom>
            <a:blipFill>
              <a:blip r:embed="rId7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aseline="-25000" dirty="0"/>
                <a:t> 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5677160" y="5270917"/>
              <a:ext cx="903028" cy="372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paper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702426" y="4785473"/>
            <a:ext cx="923465" cy="861604"/>
            <a:chOff x="6702426" y="4785473"/>
            <a:chExt cx="923465" cy="861604"/>
          </a:xfrm>
        </p:grpSpPr>
        <p:sp>
          <p:nvSpPr>
            <p:cNvPr id="58" name="Rounded Rectangle 57"/>
            <p:cNvSpPr/>
            <p:nvPr/>
          </p:nvSpPr>
          <p:spPr>
            <a:xfrm>
              <a:off x="6714217" y="4785473"/>
              <a:ext cx="911674" cy="861604"/>
            </a:xfrm>
            <a:prstGeom prst="roundRect">
              <a:avLst>
                <a:gd name="adj" fmla="val 15783"/>
              </a:avLst>
            </a:prstGeom>
            <a:blipFill>
              <a:blip r:embed="rId8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6702426" y="5256567"/>
              <a:ext cx="903287" cy="3691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plastic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723815" y="4785473"/>
            <a:ext cx="912185" cy="861604"/>
            <a:chOff x="7723815" y="4785473"/>
            <a:chExt cx="912185" cy="861604"/>
          </a:xfrm>
        </p:grpSpPr>
        <p:sp>
          <p:nvSpPr>
            <p:cNvPr id="59" name="Rounded Rectangle 58"/>
            <p:cNvSpPr/>
            <p:nvPr/>
          </p:nvSpPr>
          <p:spPr>
            <a:xfrm>
              <a:off x="7723815" y="4785473"/>
              <a:ext cx="911674" cy="861604"/>
            </a:xfrm>
            <a:prstGeom prst="roundRect">
              <a:avLst>
                <a:gd name="adj" fmla="val 15783"/>
              </a:avLst>
            </a:prstGeom>
            <a:blipFill>
              <a:blip r:embed="rId9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7741354" y="5256928"/>
              <a:ext cx="894646" cy="372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wood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4448" y="5788502"/>
            <a:ext cx="931602" cy="861604"/>
            <a:chOff x="484448" y="5788502"/>
            <a:chExt cx="931602" cy="861604"/>
          </a:xfrm>
        </p:grpSpPr>
        <p:sp>
          <p:nvSpPr>
            <p:cNvPr id="66" name="Rounded Rectangle 65"/>
            <p:cNvSpPr/>
            <p:nvPr/>
          </p:nvSpPr>
          <p:spPr>
            <a:xfrm>
              <a:off x="484448" y="5788502"/>
              <a:ext cx="911674" cy="861604"/>
            </a:xfrm>
            <a:prstGeom prst="roundRect">
              <a:avLst>
                <a:gd name="adj" fmla="val 15783"/>
              </a:avLst>
            </a:prstGeom>
            <a:blipFill>
              <a:blip r:embed="rId10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512763" y="6255454"/>
              <a:ext cx="903287" cy="372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fur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522743" y="5788502"/>
            <a:ext cx="931532" cy="861604"/>
            <a:chOff x="1522743" y="5788502"/>
            <a:chExt cx="931532" cy="861604"/>
          </a:xfrm>
        </p:grpSpPr>
        <p:sp>
          <p:nvSpPr>
            <p:cNvPr id="61" name="Rounded Rectangle 60"/>
            <p:cNvSpPr/>
            <p:nvPr/>
          </p:nvSpPr>
          <p:spPr>
            <a:xfrm>
              <a:off x="1522743" y="5788502"/>
              <a:ext cx="911674" cy="861604"/>
            </a:xfrm>
            <a:prstGeom prst="roundRect">
              <a:avLst>
                <a:gd name="adj" fmla="val 15783"/>
              </a:avLst>
            </a:prstGeom>
            <a:blipFill>
              <a:blip r:embed="rId11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1551119" y="6255453"/>
              <a:ext cx="903156" cy="372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glass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561038" y="5788502"/>
            <a:ext cx="914446" cy="861604"/>
            <a:chOff x="2561038" y="5788502"/>
            <a:chExt cx="914446" cy="861604"/>
          </a:xfrm>
        </p:grpSpPr>
        <p:sp>
          <p:nvSpPr>
            <p:cNvPr id="60" name="Rounded Rectangle 59"/>
            <p:cNvSpPr/>
            <p:nvPr/>
          </p:nvSpPr>
          <p:spPr>
            <a:xfrm>
              <a:off x="2561038" y="5788502"/>
              <a:ext cx="911674" cy="861604"/>
            </a:xfrm>
            <a:prstGeom prst="roundRect">
              <a:avLst>
                <a:gd name="adj" fmla="val 15783"/>
              </a:avLst>
            </a:prstGeom>
            <a:blipFill>
              <a:blip r:embed="rId12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2573338" y="6280240"/>
              <a:ext cx="902146" cy="3539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feather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599333" y="5788502"/>
            <a:ext cx="911674" cy="861604"/>
            <a:chOff x="3599333" y="5788502"/>
            <a:chExt cx="911674" cy="861604"/>
          </a:xfrm>
        </p:grpSpPr>
        <p:sp>
          <p:nvSpPr>
            <p:cNvPr id="62" name="Rounded Rectangle 61"/>
            <p:cNvSpPr/>
            <p:nvPr/>
          </p:nvSpPr>
          <p:spPr>
            <a:xfrm>
              <a:off x="3599333" y="5788502"/>
              <a:ext cx="911674" cy="861604"/>
            </a:xfrm>
            <a:prstGeom prst="roundRect">
              <a:avLst>
                <a:gd name="adj" fmla="val 15783"/>
              </a:avLst>
            </a:prstGeom>
            <a:blipFill>
              <a:blip r:embed="rId13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3608388" y="6258342"/>
              <a:ext cx="895988" cy="372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sand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675923" y="5788502"/>
            <a:ext cx="911674" cy="861604"/>
            <a:chOff x="5675923" y="5788502"/>
            <a:chExt cx="911674" cy="861604"/>
          </a:xfrm>
        </p:grpSpPr>
        <p:sp>
          <p:nvSpPr>
            <p:cNvPr id="64" name="Rounded Rectangle 63"/>
            <p:cNvSpPr/>
            <p:nvPr/>
          </p:nvSpPr>
          <p:spPr>
            <a:xfrm>
              <a:off x="5675923" y="5788502"/>
              <a:ext cx="911674" cy="861604"/>
            </a:xfrm>
            <a:prstGeom prst="roundRect">
              <a:avLst>
                <a:gd name="adj" fmla="val 15783"/>
              </a:avLst>
            </a:prstGeom>
            <a:blipFill>
              <a:blip r:embed="rId14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5682015" y="6274909"/>
              <a:ext cx="894195" cy="339495"/>
            </a:xfrm>
            <a:prstGeom prst="rect">
              <a:avLst/>
            </a:prstGeom>
            <a:noFill/>
          </p:spPr>
          <p:txBody>
            <a:bodyPr lIns="0" tIns="46800"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concrete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700838" y="5788502"/>
            <a:ext cx="925053" cy="861604"/>
            <a:chOff x="6700838" y="5788502"/>
            <a:chExt cx="925053" cy="861604"/>
          </a:xfrm>
        </p:grpSpPr>
        <p:sp>
          <p:nvSpPr>
            <p:cNvPr id="65" name="Rounded Rectangle 64"/>
            <p:cNvSpPr/>
            <p:nvPr/>
          </p:nvSpPr>
          <p:spPr>
            <a:xfrm>
              <a:off x="6714217" y="5788502"/>
              <a:ext cx="911674" cy="861604"/>
            </a:xfrm>
            <a:prstGeom prst="roundRect">
              <a:avLst>
                <a:gd name="adj" fmla="val 15783"/>
              </a:avLst>
            </a:prstGeom>
            <a:blipFill>
              <a:blip r:embed="rId15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6700838" y="6258335"/>
              <a:ext cx="901700" cy="372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metal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584700" y="4785473"/>
            <a:ext cx="993584" cy="891334"/>
            <a:chOff x="4584700" y="4785473"/>
            <a:chExt cx="993584" cy="891334"/>
          </a:xfrm>
        </p:grpSpPr>
        <p:sp>
          <p:nvSpPr>
            <p:cNvPr id="56" name="Rounded Rectangle 55"/>
            <p:cNvSpPr/>
            <p:nvPr/>
          </p:nvSpPr>
          <p:spPr>
            <a:xfrm>
              <a:off x="4643570" y="4785473"/>
              <a:ext cx="911674" cy="861604"/>
            </a:xfrm>
            <a:prstGeom prst="roundRect">
              <a:avLst>
                <a:gd name="adj" fmla="val 15783"/>
              </a:avLst>
            </a:prstGeom>
            <a:blipFill>
              <a:blip r:embed="rId16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4584700" y="5306884"/>
              <a:ext cx="993584" cy="3699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sponge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484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139 L 0.00538 -0.6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0.19132 -0.62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31 L -0.21806 -0.492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023 L 0.13733 -0.634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07407E-6 L -0.28872 -0.194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208 L -0.08698 -0.492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-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2.59259E-6 L 0.09167 -0.488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255 L -0.49722 -0.4826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8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324 L 0.01528 -0.4689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08 L 0.375 -0.4687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9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138 L 0.07361 -0.4689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394 L -0.3224 -0.333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186 L -0.15729 -0.3324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162 L -0.07656 -0.3314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649 L 0.09184 -0.49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6091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18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Sassoon Infant Rg</vt:lpstr>
      <vt:lpstr>Twinkl</vt:lpstr>
      <vt:lpstr>Sassoon Infant Md</vt:lpstr>
      <vt:lpstr>BPreplay</vt:lpstr>
      <vt:lpstr>Calibri</vt:lpstr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Teacher</cp:lastModifiedBy>
  <cp:revision>171</cp:revision>
  <dcterms:created xsi:type="dcterms:W3CDTF">2014-10-01T16:09:27Z</dcterms:created>
  <dcterms:modified xsi:type="dcterms:W3CDTF">2020-03-18T15:44:41Z</dcterms:modified>
</cp:coreProperties>
</file>