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6740" autoAdjust="0"/>
    <p:restoredTop sz="94639" autoAdjust="0"/>
  </p:normalViewPr>
  <p:slideViewPr>
    <p:cSldViewPr>
      <p:cViewPr varScale="1">
        <p:scale>
          <a:sx n="74" d="100"/>
          <a:sy n="74" d="100"/>
        </p:scale>
        <p:origin x="-4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D5851-691A-4735-9EB0-D9C4723753B0}" type="datetimeFigureOut">
              <a:rPr lang="en-GB"/>
              <a:pPr>
                <a:defRPr/>
              </a:pPr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14F13-E5F0-48C3-8035-9B96361825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BD2B3-E86D-469C-BAAC-2E34ED8AB31E}" type="datetimeFigureOut">
              <a:rPr lang="en-GB"/>
              <a:pPr>
                <a:defRPr/>
              </a:pPr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EDC39-1065-4E2A-BCED-E70B84B8C6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14061-0511-4BD5-9528-B73D972213C8}" type="datetimeFigureOut">
              <a:rPr lang="en-GB"/>
              <a:pPr>
                <a:defRPr/>
              </a:pPr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AAAC3-CDE9-4ED6-9D48-E55A42ECC4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C0ED1-DB39-458D-B4A8-4BBCB58CAE9B}" type="datetimeFigureOut">
              <a:rPr lang="en-GB"/>
              <a:pPr>
                <a:defRPr/>
              </a:pPr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A70FA-9575-488A-BC02-3EEDA84272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A9686-31BE-416F-B18B-368B93C6312E}" type="datetimeFigureOut">
              <a:rPr lang="en-GB"/>
              <a:pPr>
                <a:defRPr/>
              </a:pPr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BF036-3148-4BF8-BAFF-E02ABE86FF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CE61-369E-4662-9E90-4C5890D8A211}" type="datetimeFigureOut">
              <a:rPr lang="en-GB"/>
              <a:pPr>
                <a:defRPr/>
              </a:pPr>
              <a:t>18/03/2020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83F96-462E-4505-8FEE-E78B568093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F8251-1520-43EB-9BAB-DF1482036A83}" type="datetimeFigureOut">
              <a:rPr lang="en-GB"/>
              <a:pPr>
                <a:defRPr/>
              </a:pPr>
              <a:t>18/03/2020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0D5B3-062F-49D1-83D9-ECCB088678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29CAC-33BA-40A4-8371-DDB0B001FC45}" type="datetimeFigureOut">
              <a:rPr lang="en-GB"/>
              <a:pPr>
                <a:defRPr/>
              </a:pPr>
              <a:t>18/03/2020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B2823-B7D0-4E38-A8DA-057F93AB8C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65A40-97A4-4A4E-8807-92C1ECE81793}" type="datetimeFigureOut">
              <a:rPr lang="en-GB"/>
              <a:pPr>
                <a:defRPr/>
              </a:pPr>
              <a:t>18/03/2020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9371C-1ECC-4DF1-8126-FF9A739C2C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FAC5E-04EE-4B02-A552-A1187F68E2BC}" type="datetimeFigureOut">
              <a:rPr lang="en-GB"/>
              <a:pPr>
                <a:defRPr/>
              </a:pPr>
              <a:t>18/03/2020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B1B5-0A5C-43D2-8F59-3D1CFE4CF2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6474-DE39-4F75-8E18-4C99E5FCC4AA}" type="datetimeFigureOut">
              <a:rPr lang="en-GB"/>
              <a:pPr>
                <a:defRPr/>
              </a:pPr>
              <a:t>18/03/2020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A6CB-EEA2-4982-9A03-D191A47E0D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14D078-1BC9-427C-80CE-BF0436AF60BD}" type="datetimeFigureOut">
              <a:rPr lang="en-GB"/>
              <a:pPr>
                <a:defRPr/>
              </a:pPr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AB8ADF2-0CEF-496E-8DEF-FB7F9C5A03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Portrait with Foot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4213" y="836613"/>
            <a:ext cx="7704137" cy="5256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52" name="Picture 12" descr="helathy-eating-image-ma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0638" y="3586163"/>
            <a:ext cx="1389062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685800"/>
            <a:ext cx="74739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7150" y="2497138"/>
            <a:ext cx="641826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Portrait with Foot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55650" y="836613"/>
            <a:ext cx="7704138" cy="5256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6" name="Picture 11" descr="happy-smile-boy-fac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3284538"/>
            <a:ext cx="11525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613" y="869950"/>
            <a:ext cx="7869237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3" y="2273300"/>
            <a:ext cx="76866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3" y="4386263"/>
            <a:ext cx="79248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Portrait with Foot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4213" y="836613"/>
            <a:ext cx="7704137" cy="5256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100" name="Picture 11" descr="The-Human-Hear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3684588"/>
            <a:ext cx="1106488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8488" y="690563"/>
            <a:ext cx="5461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9288" y="1755775"/>
            <a:ext cx="78835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8338" y="5138738"/>
            <a:ext cx="53530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Portrait with Foot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55650" y="765175"/>
            <a:ext cx="7704138" cy="525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124" name="Picture 12" descr="helathy-eating-image-ma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916113"/>
            <a:ext cx="124301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9" descr="Text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3644900"/>
            <a:ext cx="2544763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0" descr="Text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1916113"/>
            <a:ext cx="143986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6775" y="700088"/>
            <a:ext cx="71501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43163" y="2389188"/>
            <a:ext cx="21653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6100" y="1916113"/>
            <a:ext cx="3335338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46700" y="4291013"/>
            <a:ext cx="2084388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76375" y="5153025"/>
            <a:ext cx="64071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Portrait with Foot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27088" y="765175"/>
            <a:ext cx="7704137" cy="525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14" descr="Text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5013325"/>
            <a:ext cx="1373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2" descr="helathy-eating-image-ma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2852738"/>
            <a:ext cx="22574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5" descr="chicken-leg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4437063"/>
            <a:ext cx="1441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6" descr="egg-in-egg-cup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2725" y="4941888"/>
            <a:ext cx="50323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7" descr="cheese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4868863"/>
            <a:ext cx="11525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8" descr="milk-carton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9575" y="2568575"/>
            <a:ext cx="633413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66975" y="534988"/>
            <a:ext cx="4310063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93763" y="1458913"/>
            <a:ext cx="761523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70063" y="2974975"/>
            <a:ext cx="213995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38450" y="3889375"/>
            <a:ext cx="402272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77013" y="4032250"/>
            <a:ext cx="2195512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70238" y="4738688"/>
            <a:ext cx="2017712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Portrait with Foot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27088" y="765175"/>
            <a:ext cx="7704137" cy="525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172" name="Picture 12" descr="helathy-eating-image-ma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2205038"/>
            <a:ext cx="6080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6" descr="egg-in-egg-cup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6738" y="1181100"/>
            <a:ext cx="8683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7" descr="cheese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2420938"/>
            <a:ext cx="11525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8" descr="milk-carton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1125538"/>
            <a:ext cx="1335088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71775" y="960438"/>
            <a:ext cx="19939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2313" y="1073150"/>
            <a:ext cx="2286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79700" y="2292350"/>
            <a:ext cx="45069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58025" y="2657475"/>
            <a:ext cx="11652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8838" y="3454400"/>
            <a:ext cx="78581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Portrait with Foot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27088" y="765175"/>
            <a:ext cx="7704137" cy="525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800" y="1916113"/>
            <a:ext cx="771842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Portrait with Foot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27088" y="765175"/>
            <a:ext cx="7704137" cy="525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1175" y="2786063"/>
            <a:ext cx="30416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-T-1122-Healthy-Eating-and-Living-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AU-T-1122-Healthy-Eating-and-Living-Powerpoint</Template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AU-T-1122-Healthy-Eating-and-Living-Powerpoint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Teacher</dc:creator>
  <cp:lastModifiedBy>Teacher</cp:lastModifiedBy>
  <cp:revision>1</cp:revision>
  <dcterms:created xsi:type="dcterms:W3CDTF">2020-03-18T15:38:27Z</dcterms:created>
  <dcterms:modified xsi:type="dcterms:W3CDTF">2020-03-18T15:38:49Z</dcterms:modified>
</cp:coreProperties>
</file>