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6AB55-1A1B-4A66-BEF8-EEFCDD0F8A0D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6ECB-BFE0-4AB6-ABAF-B8A3E76C546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6ECB-BFE0-4AB6-ABAF-B8A3E76C546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A45C30-0934-4D1F-A855-C0C34906B592}" type="datetimeFigureOut">
              <a:rPr lang="en-US" smtClean="0"/>
              <a:t>4/22/2020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868716-EB4E-41EC-97B3-EFD66094CA07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8Dazcodqvl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iwY7kQ5N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8aBZZnv6y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OnoNITE-CL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Un5SEJ8MyP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olar System Planets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 b="8929"/>
          <a:stretch>
            <a:fillRect/>
          </a:stretch>
        </p:blipFill>
        <p:spPr bwMode="auto">
          <a:xfrm>
            <a:off x="4000496" y="785794"/>
            <a:ext cx="4972050" cy="242886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429156" cy="31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31718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714647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714884"/>
            <a:ext cx="918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428736"/>
            <a:ext cx="6443399" cy="4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5214950"/>
            <a:ext cx="918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LAR SYSTEM: ITS INFLUENCE ON PLANET EARTH. — Steemi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763061" cy="4929222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334000"/>
            <a:ext cx="3028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4357694"/>
            <a:ext cx="918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5965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42718" cy="49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262840" cy="491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981249" cy="48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 Shuttle - Wikipedi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0719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40776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715016"/>
            <a:ext cx="918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268242" cy="483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929198"/>
            <a:ext cx="918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1</Words>
  <Application>Microsoft Office PowerPoint</Application>
  <PresentationFormat>On-screen Show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12</cp:revision>
  <dcterms:created xsi:type="dcterms:W3CDTF">2020-04-22T07:48:39Z</dcterms:created>
  <dcterms:modified xsi:type="dcterms:W3CDTF">2020-04-22T10:32:02Z</dcterms:modified>
</cp:coreProperties>
</file>