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360" y="-150"/>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5C9F6-4608-47BB-84A7-33F83EDCF84F}"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D37044-35F6-4EC3-A11B-E8EA9EB3B20B}"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175C9F6-4608-47BB-84A7-33F83EDCF84F}" type="datetimeFigureOut">
              <a:rPr lang="en-GB" smtClean="0"/>
              <a:t>20/05/2020</a:t>
            </a:fld>
            <a:endParaRPr lang="en-GB" dirty="0"/>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7D37044-35F6-4EC3-A11B-E8EA9EB3B20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hyperlink" Target="https://www.youtube.com/watch?v=r9mryuEKkKc"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Julia\AppData\Local\Microsoft\Windows\INetCache\IE\ZAZSXJAL\minimalist-kids-shoes-what-my-children-wear-4[1].jpg"/>
          <p:cNvPicPr>
            <a:picLocks noChangeAspect="1" noChangeArrowheads="1"/>
          </p:cNvPicPr>
          <p:nvPr/>
        </p:nvPicPr>
        <p:blipFill>
          <a:blip r:embed="rId2" cstate="print"/>
          <a:srcRect/>
          <a:stretch>
            <a:fillRect/>
          </a:stretch>
        </p:blipFill>
        <p:spPr bwMode="auto">
          <a:xfrm>
            <a:off x="2564904" y="2000672"/>
            <a:ext cx="1600217" cy="727055"/>
          </a:xfrm>
          <a:prstGeom prst="rect">
            <a:avLst/>
          </a:prstGeom>
          <a:noFill/>
        </p:spPr>
      </p:pic>
      <p:pic>
        <p:nvPicPr>
          <p:cNvPr id="1033" name="Picture 9" descr="C:\Users\Julia\AppData\Local\Microsoft\Windows\INetCache\IE\XUQAQ5SM\640px-Pritt_stick_on_white_background[1].jpg"/>
          <p:cNvPicPr>
            <a:picLocks noChangeAspect="1" noChangeArrowheads="1"/>
          </p:cNvPicPr>
          <p:nvPr/>
        </p:nvPicPr>
        <p:blipFill>
          <a:blip r:embed="rId3" cstate="print"/>
          <a:srcRect l="30000" t="13333" r="30000"/>
          <a:stretch>
            <a:fillRect/>
          </a:stretch>
        </p:blipFill>
        <p:spPr bwMode="auto">
          <a:xfrm>
            <a:off x="188640" y="7833320"/>
            <a:ext cx="443126" cy="720080"/>
          </a:xfrm>
          <a:prstGeom prst="rect">
            <a:avLst/>
          </a:prstGeom>
          <a:noFill/>
        </p:spPr>
      </p:pic>
      <p:sp>
        <p:nvSpPr>
          <p:cNvPr id="4" name="TextBox 3"/>
          <p:cNvSpPr txBox="1"/>
          <p:nvPr/>
        </p:nvSpPr>
        <p:spPr>
          <a:xfrm>
            <a:off x="0" y="0"/>
            <a:ext cx="6858000" cy="6924973"/>
          </a:xfrm>
          <a:prstGeom prst="rect">
            <a:avLst/>
          </a:prstGeom>
          <a:noFill/>
        </p:spPr>
        <p:txBody>
          <a:bodyPr wrap="square" rtlCol="0">
            <a:spAutoFit/>
          </a:bodyPr>
          <a:lstStyle/>
          <a:p>
            <a:endParaRPr lang="en-GB" dirty="0" smtClean="0"/>
          </a:p>
          <a:p>
            <a:endParaRPr lang="en-GB" dirty="0" smtClean="0"/>
          </a:p>
          <a:p>
            <a:endParaRPr lang="en-GB" dirty="0" smtClean="0"/>
          </a:p>
          <a:p>
            <a:endParaRPr lang="en-GB" b="1" dirty="0" smtClean="0"/>
          </a:p>
          <a:p>
            <a:r>
              <a:rPr lang="en-GB" b="1" dirty="0" smtClean="0"/>
              <a:t>Do you remember ‘The Rainbow Fish’ story?</a:t>
            </a:r>
          </a:p>
          <a:p>
            <a:endParaRPr lang="en-GB" b="1" dirty="0" smtClean="0"/>
          </a:p>
          <a:p>
            <a:r>
              <a:rPr lang="en-GB" b="1" dirty="0" smtClean="0"/>
              <a:t>Here’s how to make a picture of a fish, by drawing around your shoe!</a:t>
            </a:r>
          </a:p>
          <a:p>
            <a:endParaRPr lang="en-GB" b="1" dirty="0" smtClean="0"/>
          </a:p>
          <a:p>
            <a:endParaRPr lang="en-GB" b="1" dirty="0" smtClean="0"/>
          </a:p>
          <a:p>
            <a:endParaRPr lang="en-GB" b="1" dirty="0" smtClean="0"/>
          </a:p>
          <a:p>
            <a:r>
              <a:rPr lang="en-GB" b="1" dirty="0" smtClean="0"/>
              <a:t>And if you want to hear ‘The Rainbow Fish’ by Marcus Pfister again here’s a link </a:t>
            </a:r>
            <a:r>
              <a:rPr lang="en-GB" b="1" dirty="0" smtClean="0">
                <a:hlinkClick r:id="rId4"/>
              </a:rPr>
              <a:t>https://www.youtube.com/watch?v=r9mryuEKkKc</a:t>
            </a:r>
            <a:endParaRPr lang="en-GB" b="1" dirty="0" smtClean="0"/>
          </a:p>
          <a:p>
            <a:endParaRPr lang="en-GB" dirty="0"/>
          </a:p>
          <a:p>
            <a:r>
              <a:rPr lang="en-GB" b="1" dirty="0"/>
              <a:t> </a:t>
            </a:r>
            <a:r>
              <a:rPr lang="en-GB" b="1" dirty="0" smtClean="0"/>
              <a:t>          </a:t>
            </a:r>
            <a:r>
              <a:rPr lang="en-GB" sz="2000" b="1" dirty="0" smtClean="0"/>
              <a:t>You will need…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b="1" dirty="0" smtClean="0"/>
          </a:p>
          <a:p>
            <a:r>
              <a:rPr lang="en-GB" b="1" dirty="0" smtClean="0"/>
              <a:t>           </a:t>
            </a:r>
          </a:p>
          <a:p>
            <a:r>
              <a:rPr lang="en-GB" b="1" dirty="0"/>
              <a:t> </a:t>
            </a:r>
            <a:r>
              <a:rPr lang="en-GB" b="1" dirty="0" smtClean="0"/>
              <a:t>         </a:t>
            </a:r>
            <a:r>
              <a:rPr lang="en-GB" sz="2000" b="1" dirty="0" smtClean="0"/>
              <a:t>And you may like to decorate it using…</a:t>
            </a:r>
          </a:p>
        </p:txBody>
      </p:sp>
      <p:sp>
        <p:nvSpPr>
          <p:cNvPr id="1026" name="Document"/>
          <p:cNvSpPr>
            <a:spLocks noEditPoints="1" noChangeArrowheads="1"/>
          </p:cNvSpPr>
          <p:nvPr/>
        </p:nvSpPr>
        <p:spPr bwMode="auto">
          <a:xfrm>
            <a:off x="188640" y="4160912"/>
            <a:ext cx="404664" cy="43204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692696" y="4160912"/>
            <a:ext cx="6165304" cy="1477328"/>
          </a:xfrm>
          <a:prstGeom prst="rect">
            <a:avLst/>
          </a:prstGeom>
          <a:noFill/>
        </p:spPr>
        <p:txBody>
          <a:bodyPr wrap="square" rtlCol="0">
            <a:spAutoFit/>
          </a:bodyPr>
          <a:lstStyle/>
          <a:p>
            <a:r>
              <a:rPr lang="en-GB" b="1" dirty="0" smtClean="0"/>
              <a:t>Paper – or why not use some cardboard from the recycling bin</a:t>
            </a:r>
          </a:p>
          <a:p>
            <a:endParaRPr lang="en-GB" b="1" dirty="0" smtClean="0"/>
          </a:p>
          <a:p>
            <a:r>
              <a:rPr lang="en-GB" b="1" dirty="0" smtClean="0"/>
              <a:t>Colours – pencils, or pens, or crayons, or paints and brushes</a:t>
            </a:r>
          </a:p>
          <a:p>
            <a:endParaRPr lang="en-GB" b="1" dirty="0" smtClean="0"/>
          </a:p>
          <a:p>
            <a:r>
              <a:rPr lang="en-GB" b="1" dirty="0" smtClean="0"/>
              <a:t>A shoe – any shoe, boot, slipper, flip flop</a:t>
            </a:r>
          </a:p>
        </p:txBody>
      </p:sp>
      <p:pic>
        <p:nvPicPr>
          <p:cNvPr id="1027" name="Picture 3" descr="C:\Users\Julia\AppData\Local\Microsoft\Windows\INetCache\IE\FTSMMZX7\pencil_PNG3853[1].png"/>
          <p:cNvPicPr>
            <a:picLocks noChangeAspect="1" noChangeArrowheads="1"/>
          </p:cNvPicPr>
          <p:nvPr/>
        </p:nvPicPr>
        <p:blipFill>
          <a:blip r:embed="rId5" cstate="print"/>
          <a:srcRect/>
          <a:stretch>
            <a:fillRect/>
          </a:stretch>
        </p:blipFill>
        <p:spPr bwMode="auto">
          <a:xfrm>
            <a:off x="0" y="4736976"/>
            <a:ext cx="712031" cy="547259"/>
          </a:xfrm>
          <a:prstGeom prst="rect">
            <a:avLst/>
          </a:prstGeom>
          <a:noFill/>
        </p:spPr>
      </p:pic>
      <p:pic>
        <p:nvPicPr>
          <p:cNvPr id="1028" name="Picture 4" descr="C:\Users\Julia\AppData\Local\Microsoft\Windows\INetCache\IE\FTSMMZX7\cool_retro_red_keds_sneakers_shoes[1].jpg"/>
          <p:cNvPicPr>
            <a:picLocks noChangeAspect="1" noChangeArrowheads="1"/>
          </p:cNvPicPr>
          <p:nvPr/>
        </p:nvPicPr>
        <p:blipFill>
          <a:blip r:embed="rId6" cstate="print"/>
          <a:srcRect/>
          <a:stretch>
            <a:fillRect/>
          </a:stretch>
        </p:blipFill>
        <p:spPr bwMode="auto">
          <a:xfrm>
            <a:off x="0" y="5385048"/>
            <a:ext cx="719217" cy="439576"/>
          </a:xfrm>
          <a:prstGeom prst="rect">
            <a:avLst/>
          </a:prstGeom>
          <a:noFill/>
        </p:spPr>
      </p:pic>
      <p:sp>
        <p:nvSpPr>
          <p:cNvPr id="11" name="TextBox 10"/>
          <p:cNvSpPr txBox="1"/>
          <p:nvPr/>
        </p:nvSpPr>
        <p:spPr>
          <a:xfrm>
            <a:off x="764704" y="6897216"/>
            <a:ext cx="6093296" cy="1477328"/>
          </a:xfrm>
          <a:prstGeom prst="rect">
            <a:avLst/>
          </a:prstGeom>
          <a:noFill/>
        </p:spPr>
        <p:txBody>
          <a:bodyPr wrap="square" rtlCol="0">
            <a:spAutoFit/>
          </a:bodyPr>
          <a:lstStyle/>
          <a:p>
            <a:r>
              <a:rPr lang="en-GB" b="1" dirty="0" smtClean="0"/>
              <a:t>Glitter, fabric, tissue paper, magazine cuttings, stickers</a:t>
            </a:r>
          </a:p>
          <a:p>
            <a:endParaRPr lang="en-GB" b="1" dirty="0" smtClean="0"/>
          </a:p>
          <a:p>
            <a:r>
              <a:rPr lang="en-GB" b="1" dirty="0" smtClean="0"/>
              <a:t>Scissors</a:t>
            </a:r>
          </a:p>
          <a:p>
            <a:endParaRPr lang="en-GB" b="1" dirty="0" smtClean="0"/>
          </a:p>
          <a:p>
            <a:r>
              <a:rPr lang="en-GB" b="1" dirty="0" smtClean="0"/>
              <a:t>Glue</a:t>
            </a:r>
          </a:p>
        </p:txBody>
      </p:sp>
      <p:pic>
        <p:nvPicPr>
          <p:cNvPr id="1029" name="Picture 5" descr="C:\Users\Julia\AppData\Local\Microsoft\Windows\INetCache\IE\XUQAQ5SM\Glitter_close_up[1].jpg"/>
          <p:cNvPicPr>
            <a:picLocks noChangeAspect="1" noChangeArrowheads="1"/>
          </p:cNvPicPr>
          <p:nvPr/>
        </p:nvPicPr>
        <p:blipFill>
          <a:blip r:embed="rId7" cstate="print"/>
          <a:srcRect/>
          <a:stretch>
            <a:fillRect/>
          </a:stretch>
        </p:blipFill>
        <p:spPr bwMode="auto">
          <a:xfrm>
            <a:off x="0" y="6825208"/>
            <a:ext cx="669327" cy="569988"/>
          </a:xfrm>
          <a:prstGeom prst="rect">
            <a:avLst/>
          </a:prstGeom>
          <a:noFill/>
        </p:spPr>
      </p:pic>
      <p:pic>
        <p:nvPicPr>
          <p:cNvPr id="1031" name="Picture 7" descr="C:\Users\Julia\AppData\Local\Microsoft\Windows\INetCache\IE\I60IFPJS\scizors[1].png"/>
          <p:cNvPicPr>
            <a:picLocks noChangeAspect="1" noChangeArrowheads="1"/>
          </p:cNvPicPr>
          <p:nvPr/>
        </p:nvPicPr>
        <p:blipFill>
          <a:blip r:embed="rId8" cstate="print"/>
          <a:srcRect/>
          <a:stretch>
            <a:fillRect/>
          </a:stretch>
        </p:blipFill>
        <p:spPr bwMode="auto">
          <a:xfrm>
            <a:off x="0" y="7401272"/>
            <a:ext cx="582785" cy="581814"/>
          </a:xfrm>
          <a:prstGeom prst="rect">
            <a:avLst/>
          </a:prstGeom>
          <a:noFill/>
        </p:spPr>
      </p:pic>
      <p:sp>
        <p:nvSpPr>
          <p:cNvPr id="17" name="Rectangle 16"/>
          <p:cNvSpPr/>
          <p:nvPr/>
        </p:nvSpPr>
        <p:spPr>
          <a:xfrm>
            <a:off x="0" y="0"/>
            <a:ext cx="68580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cap="none" spc="0" dirty="0" smtClean="0">
                <a:ln w="11430"/>
                <a:solidFill>
                  <a:srgbClr val="FF0000"/>
                </a:solidFill>
                <a:effectLst>
                  <a:outerShdw blurRad="50800" dist="39000" dir="5460000" algn="tl">
                    <a:srgbClr val="000000">
                      <a:alpha val="38000"/>
                    </a:srgbClr>
                  </a:outerShdw>
                </a:effectLst>
              </a:rPr>
              <a:t>S</a:t>
            </a:r>
            <a:r>
              <a:rPr lang="en-GB" sz="4400" b="1" cap="none" spc="0" dirty="0" smtClean="0">
                <a:ln w="11430"/>
                <a:solidFill>
                  <a:srgbClr val="FFC000"/>
                </a:solidFill>
                <a:effectLst>
                  <a:outerShdw blurRad="50800" dist="39000" dir="5460000" algn="tl">
                    <a:srgbClr val="000000">
                      <a:alpha val="38000"/>
                    </a:srgbClr>
                  </a:outerShdw>
                </a:effectLst>
              </a:rPr>
              <a:t>h</a:t>
            </a:r>
            <a:r>
              <a:rPr lang="en-GB" sz="4400" b="1" cap="none" spc="0" dirty="0" smtClean="0">
                <a:ln w="11430"/>
                <a:solidFill>
                  <a:srgbClr val="FFFF00"/>
                </a:solidFill>
                <a:effectLst>
                  <a:outerShdw blurRad="50800" dist="39000" dir="5460000" algn="tl">
                    <a:srgbClr val="000000">
                      <a:alpha val="38000"/>
                    </a:srgbClr>
                  </a:outerShdw>
                </a:effectLst>
              </a:rPr>
              <a:t>o</a:t>
            </a:r>
            <a:r>
              <a:rPr lang="en-GB" sz="4400" b="1" cap="none" spc="0" dirty="0" smtClean="0">
                <a:ln w="11430"/>
                <a:solidFill>
                  <a:srgbClr val="92D050"/>
                </a:solidFill>
                <a:effectLst>
                  <a:outerShdw blurRad="50800" dist="39000" dir="5460000" algn="tl">
                    <a:srgbClr val="000000">
                      <a:alpha val="38000"/>
                    </a:srgbClr>
                  </a:outerShdw>
                </a:effectLst>
              </a:rPr>
              <a:t>e</a:t>
            </a:r>
            <a:r>
              <a:rPr lang="en-GB"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GB" sz="4400" b="1" cap="none" spc="0" dirty="0" smtClean="0">
                <a:ln w="11430"/>
                <a:solidFill>
                  <a:srgbClr val="00B0F0"/>
                </a:solidFill>
                <a:effectLst>
                  <a:outerShdw blurRad="50800" dist="39000" dir="5460000" algn="tl">
                    <a:srgbClr val="000000">
                      <a:alpha val="38000"/>
                    </a:srgbClr>
                  </a:outerShdw>
                </a:effectLst>
              </a:rPr>
              <a:t>F</a:t>
            </a:r>
            <a:r>
              <a:rPr lang="en-GB" sz="4400" b="1" cap="none" spc="0" dirty="0" smtClean="0">
                <a:ln w="11430"/>
                <a:solidFill>
                  <a:srgbClr val="0070C0"/>
                </a:solidFill>
                <a:effectLst>
                  <a:outerShdw blurRad="50800" dist="39000" dir="5460000" algn="tl">
                    <a:srgbClr val="000000">
                      <a:alpha val="38000"/>
                    </a:srgbClr>
                  </a:outerShdw>
                </a:effectLst>
              </a:rPr>
              <a:t>i</a:t>
            </a:r>
            <a:r>
              <a:rPr lang="en-GB" sz="4400" b="1" cap="none" spc="0" dirty="0" smtClean="0">
                <a:ln w="11430"/>
                <a:solidFill>
                  <a:srgbClr val="7030A0"/>
                </a:solidFill>
                <a:effectLst>
                  <a:outerShdw blurRad="50800" dist="39000" dir="5460000" algn="tl">
                    <a:srgbClr val="000000">
                      <a:alpha val="38000"/>
                    </a:srgbClr>
                  </a:outerShdw>
                </a:effectLst>
              </a:rPr>
              <a:t>s</a:t>
            </a:r>
            <a:r>
              <a:rPr lang="en-GB" sz="4400" b="1" cap="none" spc="0" dirty="0" smtClean="0">
                <a:ln w="11430"/>
                <a:solidFill>
                  <a:srgbClr val="FF0000"/>
                </a:solidFill>
                <a:effectLst>
                  <a:outerShdw blurRad="50800" dist="39000" dir="5460000" algn="tl">
                    <a:srgbClr val="000000">
                      <a:alpha val="38000"/>
                    </a:srgbClr>
                  </a:outerShdw>
                </a:effectLst>
              </a:rPr>
              <a:t>h</a:t>
            </a:r>
            <a:endParaRPr lang="en-GB" sz="4400" b="1" cap="none" spc="0" dirty="0">
              <a:ln w="11430"/>
              <a:solidFill>
                <a:srgbClr val="FFC000"/>
              </a:solidFill>
              <a:effectLst>
                <a:outerShdw blurRad="50800" dist="39000" dir="5460000" algn="tl">
                  <a:srgbClr val="000000">
                    <a:alpha val="38000"/>
                  </a:srgbClr>
                </a:outerShdw>
              </a:effectLst>
            </a:endParaRPr>
          </a:p>
        </p:txBody>
      </p:sp>
      <p:pic>
        <p:nvPicPr>
          <p:cNvPr id="1034" name="Picture 10" descr="C:\Users\Julia\AppData\Local\Microsoft\Windows\INetCache\IE\I60IFPJS\RainbowFishCvr.309101304_std[1].jpg"/>
          <p:cNvPicPr>
            <a:picLocks noChangeAspect="1" noChangeArrowheads="1"/>
          </p:cNvPicPr>
          <p:nvPr/>
        </p:nvPicPr>
        <p:blipFill>
          <a:blip r:embed="rId9" cstate="print"/>
          <a:srcRect/>
          <a:stretch>
            <a:fillRect/>
          </a:stretch>
        </p:blipFill>
        <p:spPr bwMode="auto">
          <a:xfrm>
            <a:off x="5085184" y="272480"/>
            <a:ext cx="1008112" cy="1348161"/>
          </a:xfrm>
          <a:prstGeom prst="rect">
            <a:avLst/>
          </a:prstGeom>
          <a:noFill/>
        </p:spPr>
      </p:pic>
      <p:pic>
        <p:nvPicPr>
          <p:cNvPr id="21" name="Picture 20" descr="DSCF5564.JPG"/>
          <p:cNvPicPr>
            <a:picLocks noChangeAspect="1"/>
          </p:cNvPicPr>
          <p:nvPr/>
        </p:nvPicPr>
        <p:blipFill>
          <a:blip r:embed="rId10" cstate="print"/>
          <a:srcRect l="3967" t="4787" r="3464" b="5289"/>
          <a:stretch>
            <a:fillRect/>
          </a:stretch>
        </p:blipFill>
        <p:spPr>
          <a:xfrm>
            <a:off x="3429000" y="7407729"/>
            <a:ext cx="3429000" cy="2498271"/>
          </a:xfrm>
          <a:prstGeom prst="rect">
            <a:avLst/>
          </a:prstGeom>
        </p:spPr>
      </p:pic>
      <p:pic>
        <p:nvPicPr>
          <p:cNvPr id="1036" name="Picture 12" descr="C:\Users\Julia\AppData\Local\Microsoft\Windows\INetCache\IE\I60IFPJS\16604-illustration-of-a-blue-star-pv[1].png"/>
          <p:cNvPicPr>
            <a:picLocks noChangeAspect="1" noChangeArrowheads="1"/>
          </p:cNvPicPr>
          <p:nvPr/>
        </p:nvPicPr>
        <p:blipFill>
          <a:blip r:embed="rId11" cstate="print"/>
          <a:srcRect/>
          <a:stretch>
            <a:fillRect/>
          </a:stretch>
        </p:blipFill>
        <p:spPr bwMode="auto">
          <a:xfrm flipH="1">
            <a:off x="0" y="3368824"/>
            <a:ext cx="620688" cy="620688"/>
          </a:xfrm>
          <a:prstGeom prst="rect">
            <a:avLst/>
          </a:prstGeom>
          <a:noFill/>
        </p:spPr>
      </p:pic>
      <p:pic>
        <p:nvPicPr>
          <p:cNvPr id="23" name="Picture 12" descr="C:\Users\Julia\AppData\Local\Microsoft\Windows\INetCache\IE\I60IFPJS\16604-illustration-of-a-blue-star-pv[1].png"/>
          <p:cNvPicPr>
            <a:picLocks noChangeAspect="1" noChangeArrowheads="1"/>
          </p:cNvPicPr>
          <p:nvPr/>
        </p:nvPicPr>
        <p:blipFill>
          <a:blip r:embed="rId11" cstate="print"/>
          <a:srcRect/>
          <a:stretch>
            <a:fillRect/>
          </a:stretch>
        </p:blipFill>
        <p:spPr bwMode="auto">
          <a:xfrm flipH="1">
            <a:off x="0" y="6105128"/>
            <a:ext cx="620688" cy="6206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F5555.JPG"/>
          <p:cNvPicPr>
            <a:picLocks noChangeAspect="1"/>
          </p:cNvPicPr>
          <p:nvPr/>
        </p:nvPicPr>
        <p:blipFill>
          <a:blip r:embed="rId2" cstate="print"/>
          <a:srcRect l="9051" t="8001" r="3801" b="9401"/>
          <a:stretch>
            <a:fillRect/>
          </a:stretch>
        </p:blipFill>
        <p:spPr>
          <a:xfrm>
            <a:off x="881336" y="5657528"/>
            <a:ext cx="5976664" cy="4248472"/>
          </a:xfrm>
          <a:prstGeom prst="rect">
            <a:avLst/>
          </a:prstGeom>
        </p:spPr>
      </p:pic>
      <p:pic>
        <p:nvPicPr>
          <p:cNvPr id="2" name="Picture 1" descr="DSCF5554.JPG"/>
          <p:cNvPicPr>
            <a:picLocks noChangeAspect="1"/>
          </p:cNvPicPr>
          <p:nvPr/>
        </p:nvPicPr>
        <p:blipFill>
          <a:blip r:embed="rId3" cstate="print"/>
          <a:srcRect l="8400" t="11200" r="8651" b="11801"/>
          <a:stretch>
            <a:fillRect/>
          </a:stretch>
        </p:blipFill>
        <p:spPr>
          <a:xfrm>
            <a:off x="0" y="0"/>
            <a:ext cx="5688632" cy="3960440"/>
          </a:xfrm>
          <a:prstGeom prst="rect">
            <a:avLst/>
          </a:prstGeom>
        </p:spPr>
      </p:pic>
      <p:sp>
        <p:nvSpPr>
          <p:cNvPr id="3" name="TextBox 2"/>
          <p:cNvSpPr txBox="1"/>
          <p:nvPr/>
        </p:nvSpPr>
        <p:spPr>
          <a:xfrm>
            <a:off x="0" y="0"/>
            <a:ext cx="5502468" cy="369332"/>
          </a:xfrm>
          <a:prstGeom prst="rect">
            <a:avLst/>
          </a:prstGeom>
          <a:noFill/>
        </p:spPr>
        <p:txBody>
          <a:bodyPr wrap="none" rtlCol="0">
            <a:spAutoFit/>
          </a:bodyPr>
          <a:lstStyle/>
          <a:p>
            <a:r>
              <a:rPr lang="en-GB" b="1" dirty="0" smtClean="0"/>
              <a:t>1. Put your shoe on a piece of paper and draw around it</a:t>
            </a:r>
            <a:endParaRPr lang="en-GB" b="1" dirty="0"/>
          </a:p>
        </p:txBody>
      </p:sp>
      <p:sp>
        <p:nvSpPr>
          <p:cNvPr id="5" name="TextBox 4"/>
          <p:cNvSpPr txBox="1"/>
          <p:nvPr/>
        </p:nvSpPr>
        <p:spPr>
          <a:xfrm>
            <a:off x="908720" y="5673080"/>
            <a:ext cx="3034933" cy="369332"/>
          </a:xfrm>
          <a:prstGeom prst="rect">
            <a:avLst/>
          </a:prstGeom>
          <a:noFill/>
        </p:spPr>
        <p:txBody>
          <a:bodyPr wrap="none" rtlCol="0">
            <a:spAutoFit/>
          </a:bodyPr>
          <a:lstStyle/>
          <a:p>
            <a:r>
              <a:rPr lang="en-GB" b="1" dirty="0" smtClean="0"/>
              <a:t>It will look something like this</a:t>
            </a:r>
            <a:endParaRPr lang="en-GB"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556.JPG"/>
          <p:cNvPicPr>
            <a:picLocks noChangeAspect="1"/>
          </p:cNvPicPr>
          <p:nvPr/>
        </p:nvPicPr>
        <p:blipFill>
          <a:blip r:embed="rId2" cstate="print"/>
          <a:srcRect l="9051" t="10801" r="11151" b="9401"/>
          <a:stretch>
            <a:fillRect/>
          </a:stretch>
        </p:blipFill>
        <p:spPr>
          <a:xfrm>
            <a:off x="0" y="0"/>
            <a:ext cx="5472608" cy="4104456"/>
          </a:xfrm>
          <a:prstGeom prst="rect">
            <a:avLst/>
          </a:prstGeom>
        </p:spPr>
      </p:pic>
      <p:pic>
        <p:nvPicPr>
          <p:cNvPr id="3" name="Picture 2" descr="DSCF5557.JPG"/>
          <p:cNvPicPr>
            <a:picLocks noChangeAspect="1"/>
          </p:cNvPicPr>
          <p:nvPr/>
        </p:nvPicPr>
        <p:blipFill>
          <a:blip r:embed="rId3" cstate="print"/>
          <a:srcRect l="10101" t="10801" r="11151" b="12200"/>
          <a:stretch>
            <a:fillRect/>
          </a:stretch>
        </p:blipFill>
        <p:spPr>
          <a:xfrm>
            <a:off x="1457400" y="5945560"/>
            <a:ext cx="5400600" cy="3960440"/>
          </a:xfrm>
          <a:prstGeom prst="rect">
            <a:avLst/>
          </a:prstGeom>
        </p:spPr>
      </p:pic>
      <p:sp>
        <p:nvSpPr>
          <p:cNvPr id="4" name="TextBox 3"/>
          <p:cNvSpPr txBox="1"/>
          <p:nvPr/>
        </p:nvSpPr>
        <p:spPr>
          <a:xfrm>
            <a:off x="0" y="0"/>
            <a:ext cx="5580182" cy="369332"/>
          </a:xfrm>
          <a:prstGeom prst="rect">
            <a:avLst/>
          </a:prstGeom>
          <a:noFill/>
        </p:spPr>
        <p:txBody>
          <a:bodyPr wrap="none" rtlCol="0">
            <a:spAutoFit/>
          </a:bodyPr>
          <a:lstStyle/>
          <a:p>
            <a:r>
              <a:rPr lang="en-GB" b="1" dirty="0" smtClean="0"/>
              <a:t>2. Draw on some fins, make them look however you like </a:t>
            </a:r>
            <a:endParaRPr lang="en-GB" b="1" dirty="0"/>
          </a:p>
        </p:txBody>
      </p:sp>
      <p:sp>
        <p:nvSpPr>
          <p:cNvPr id="5" name="TextBox 4"/>
          <p:cNvSpPr txBox="1"/>
          <p:nvPr/>
        </p:nvSpPr>
        <p:spPr>
          <a:xfrm>
            <a:off x="1484784" y="5961112"/>
            <a:ext cx="3230372" cy="369332"/>
          </a:xfrm>
          <a:prstGeom prst="rect">
            <a:avLst/>
          </a:prstGeom>
          <a:noFill/>
        </p:spPr>
        <p:txBody>
          <a:bodyPr wrap="none" rtlCol="0">
            <a:spAutoFit/>
          </a:bodyPr>
          <a:lstStyle/>
          <a:p>
            <a:r>
              <a:rPr lang="en-GB" b="1" dirty="0" smtClean="0"/>
              <a:t>3. Draw a face, any face you like</a:t>
            </a: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558.JPG"/>
          <p:cNvPicPr>
            <a:picLocks noChangeAspect="1"/>
          </p:cNvPicPr>
          <p:nvPr/>
        </p:nvPicPr>
        <p:blipFill>
          <a:blip r:embed="rId2" cstate="print"/>
          <a:srcRect l="6951" t="6601" r="9051" b="10800"/>
          <a:stretch>
            <a:fillRect/>
          </a:stretch>
        </p:blipFill>
        <p:spPr>
          <a:xfrm>
            <a:off x="0" y="-1"/>
            <a:ext cx="5229200" cy="3856535"/>
          </a:xfrm>
          <a:prstGeom prst="rect">
            <a:avLst/>
          </a:prstGeom>
        </p:spPr>
      </p:pic>
      <p:sp>
        <p:nvSpPr>
          <p:cNvPr id="3" name="TextBox 2"/>
          <p:cNvSpPr txBox="1"/>
          <p:nvPr/>
        </p:nvSpPr>
        <p:spPr>
          <a:xfrm>
            <a:off x="0" y="0"/>
            <a:ext cx="5375639" cy="369332"/>
          </a:xfrm>
          <a:prstGeom prst="rect">
            <a:avLst/>
          </a:prstGeom>
          <a:noFill/>
        </p:spPr>
        <p:txBody>
          <a:bodyPr wrap="none" rtlCol="0">
            <a:spAutoFit/>
          </a:bodyPr>
          <a:lstStyle/>
          <a:p>
            <a:r>
              <a:rPr lang="en-GB" b="1" dirty="0" smtClean="0"/>
              <a:t>4. Draw some scales, or whatever you like on the body</a:t>
            </a:r>
            <a:endParaRPr lang="en-GB" b="1" dirty="0"/>
          </a:p>
        </p:txBody>
      </p:sp>
      <p:pic>
        <p:nvPicPr>
          <p:cNvPr id="4" name="Picture 3" descr="DSCF5561.JPG"/>
          <p:cNvPicPr>
            <a:picLocks noChangeAspect="1"/>
          </p:cNvPicPr>
          <p:nvPr/>
        </p:nvPicPr>
        <p:blipFill>
          <a:blip r:embed="rId3" cstate="print"/>
          <a:srcRect l="14652" t="11200" r="4451" b="7601"/>
          <a:stretch>
            <a:fillRect/>
          </a:stretch>
        </p:blipFill>
        <p:spPr>
          <a:xfrm>
            <a:off x="1196752" y="3944888"/>
            <a:ext cx="4208744" cy="3168352"/>
          </a:xfrm>
          <a:prstGeom prst="rect">
            <a:avLst/>
          </a:prstGeom>
        </p:spPr>
      </p:pic>
      <p:pic>
        <p:nvPicPr>
          <p:cNvPr id="5" name="Picture 4" descr="DSCF5562.JPG"/>
          <p:cNvPicPr>
            <a:picLocks noChangeAspect="1"/>
          </p:cNvPicPr>
          <p:nvPr/>
        </p:nvPicPr>
        <p:blipFill>
          <a:blip r:embed="rId4" cstate="print"/>
          <a:srcRect l="15416" t="19896" r="10751" b="18394"/>
          <a:stretch>
            <a:fillRect/>
          </a:stretch>
        </p:blipFill>
        <p:spPr>
          <a:xfrm>
            <a:off x="2492896" y="7169696"/>
            <a:ext cx="4365104" cy="2736304"/>
          </a:xfrm>
          <a:prstGeom prst="rect">
            <a:avLst/>
          </a:prstGeom>
        </p:spPr>
      </p:pic>
      <p:sp>
        <p:nvSpPr>
          <p:cNvPr id="6" name="TextBox 5"/>
          <p:cNvSpPr txBox="1"/>
          <p:nvPr/>
        </p:nvSpPr>
        <p:spPr>
          <a:xfrm>
            <a:off x="1124744" y="3944888"/>
            <a:ext cx="4469557" cy="369332"/>
          </a:xfrm>
          <a:prstGeom prst="rect">
            <a:avLst/>
          </a:prstGeom>
          <a:noFill/>
        </p:spPr>
        <p:txBody>
          <a:bodyPr wrap="none" rtlCol="0">
            <a:spAutoFit/>
          </a:bodyPr>
          <a:lstStyle/>
          <a:p>
            <a:r>
              <a:rPr lang="en-GB" b="1" dirty="0" smtClean="0"/>
              <a:t>5. Colour it in, or use glitter, stickers, cuttings</a:t>
            </a:r>
            <a:endParaRPr lang="en-GB" b="1" dirty="0"/>
          </a:p>
        </p:txBody>
      </p:sp>
      <p:sp>
        <p:nvSpPr>
          <p:cNvPr id="7" name="TextBox 6"/>
          <p:cNvSpPr txBox="1"/>
          <p:nvPr/>
        </p:nvSpPr>
        <p:spPr>
          <a:xfrm>
            <a:off x="2492896" y="7185248"/>
            <a:ext cx="3598164" cy="369332"/>
          </a:xfrm>
          <a:prstGeom prst="rect">
            <a:avLst/>
          </a:prstGeom>
          <a:noFill/>
        </p:spPr>
        <p:txBody>
          <a:bodyPr wrap="none" rtlCol="0">
            <a:spAutoFit/>
          </a:bodyPr>
          <a:lstStyle/>
          <a:p>
            <a:r>
              <a:rPr lang="en-GB" b="1" dirty="0" smtClean="0"/>
              <a:t>Use any shapes and colours you like</a:t>
            </a:r>
            <a:endParaRPr lang="en-GB"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563.JPG"/>
          <p:cNvPicPr>
            <a:picLocks noChangeAspect="1"/>
          </p:cNvPicPr>
          <p:nvPr/>
        </p:nvPicPr>
        <p:blipFill>
          <a:blip r:embed="rId2" cstate="print"/>
          <a:srcRect l="2751" t="5298" r="4851" b="3704"/>
          <a:stretch>
            <a:fillRect/>
          </a:stretch>
        </p:blipFill>
        <p:spPr>
          <a:xfrm>
            <a:off x="260648" y="0"/>
            <a:ext cx="6336704" cy="4680520"/>
          </a:xfrm>
          <a:prstGeom prst="rect">
            <a:avLst/>
          </a:prstGeom>
        </p:spPr>
      </p:pic>
      <p:pic>
        <p:nvPicPr>
          <p:cNvPr id="3" name="Picture 2" descr="DSCF5564.JPG"/>
          <p:cNvPicPr>
            <a:picLocks noChangeAspect="1"/>
          </p:cNvPicPr>
          <p:nvPr/>
        </p:nvPicPr>
        <p:blipFill>
          <a:blip r:embed="rId3" cstate="print"/>
          <a:srcRect l="5250" t="7000" r="4451" b="6201"/>
          <a:stretch>
            <a:fillRect/>
          </a:stretch>
        </p:blipFill>
        <p:spPr>
          <a:xfrm>
            <a:off x="332656" y="5025008"/>
            <a:ext cx="6192688" cy="4464496"/>
          </a:xfrm>
          <a:prstGeom prst="rect">
            <a:avLst/>
          </a:prstGeom>
          <a:ln w="190500" cap="rnd" cmpd="sn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n>
        </p:spPr>
      </p:pic>
      <p:sp>
        <p:nvSpPr>
          <p:cNvPr id="4" name="TextBox 3"/>
          <p:cNvSpPr txBox="1"/>
          <p:nvPr/>
        </p:nvSpPr>
        <p:spPr>
          <a:xfrm>
            <a:off x="260648" y="0"/>
            <a:ext cx="6336704" cy="923330"/>
          </a:xfrm>
          <a:prstGeom prst="rect">
            <a:avLst/>
          </a:prstGeom>
          <a:noFill/>
        </p:spPr>
        <p:txBody>
          <a:bodyPr wrap="square" rtlCol="0">
            <a:spAutoFit/>
          </a:bodyPr>
          <a:lstStyle/>
          <a:p>
            <a:r>
              <a:rPr lang="en-GB" b="1" dirty="0" smtClean="0"/>
              <a:t>6. You could colour in the background, or make more fish, maybe your family would like to make one each, cut them out, and stick them into your very own family ‘aquarium’ </a:t>
            </a:r>
            <a:endParaRPr lang="en-GB" b="1" dirty="0"/>
          </a:p>
        </p:txBody>
      </p:sp>
      <p:sp>
        <p:nvSpPr>
          <p:cNvPr id="5" name="TextBox 4"/>
          <p:cNvSpPr txBox="1"/>
          <p:nvPr/>
        </p:nvSpPr>
        <p:spPr>
          <a:xfrm>
            <a:off x="5085184" y="9129464"/>
            <a:ext cx="1471428" cy="369332"/>
          </a:xfrm>
          <a:prstGeom prst="rect">
            <a:avLst/>
          </a:prstGeom>
          <a:noFill/>
        </p:spPr>
        <p:txBody>
          <a:bodyPr wrap="none" rtlCol="0">
            <a:spAutoFit/>
          </a:bodyPr>
          <a:lstStyle/>
          <a:p>
            <a:r>
              <a:rPr lang="en-GB" b="1" dirty="0" smtClean="0">
                <a:solidFill>
                  <a:srgbClr val="FF0000"/>
                </a:solidFill>
              </a:rPr>
              <a:t>M</a:t>
            </a:r>
            <a:r>
              <a:rPr lang="en-GB" b="1" dirty="0" smtClean="0">
                <a:solidFill>
                  <a:srgbClr val="FFC000"/>
                </a:solidFill>
              </a:rPr>
              <a:t>i</a:t>
            </a:r>
            <a:r>
              <a:rPr lang="en-GB" b="1" dirty="0" smtClean="0">
                <a:solidFill>
                  <a:srgbClr val="FFFF00"/>
                </a:solidFill>
              </a:rPr>
              <a:t>s</a:t>
            </a:r>
            <a:r>
              <a:rPr lang="en-GB" b="1" dirty="0" smtClean="0">
                <a:solidFill>
                  <a:srgbClr val="00B050"/>
                </a:solidFill>
              </a:rPr>
              <a:t>s</a:t>
            </a:r>
            <a:r>
              <a:rPr lang="en-GB" b="1" dirty="0" smtClean="0"/>
              <a:t> </a:t>
            </a:r>
            <a:r>
              <a:rPr lang="en-GB" b="1" dirty="0" smtClean="0">
                <a:solidFill>
                  <a:srgbClr val="00B0F0"/>
                </a:solidFill>
              </a:rPr>
              <a:t>T</a:t>
            </a:r>
            <a:r>
              <a:rPr lang="en-GB" b="1" dirty="0" smtClean="0">
                <a:solidFill>
                  <a:srgbClr val="002060"/>
                </a:solidFill>
              </a:rPr>
              <a:t>h</a:t>
            </a:r>
            <a:r>
              <a:rPr lang="en-GB" b="1" dirty="0" smtClean="0">
                <a:solidFill>
                  <a:srgbClr val="7030A0"/>
                </a:solidFill>
              </a:rPr>
              <a:t>u</a:t>
            </a:r>
            <a:r>
              <a:rPr lang="en-GB" b="1" dirty="0" smtClean="0">
                <a:solidFill>
                  <a:srgbClr val="FF0000"/>
                </a:solidFill>
              </a:rPr>
              <a:t>r</a:t>
            </a:r>
            <a:r>
              <a:rPr lang="en-GB" b="1" dirty="0" smtClean="0">
                <a:solidFill>
                  <a:srgbClr val="FFC000"/>
                </a:solidFill>
              </a:rPr>
              <a:t>l</a:t>
            </a:r>
            <a:r>
              <a:rPr lang="en-GB" b="1" dirty="0" smtClean="0">
                <a:solidFill>
                  <a:srgbClr val="FFFF00"/>
                </a:solidFill>
              </a:rPr>
              <a:t>o</a:t>
            </a:r>
            <a:r>
              <a:rPr lang="en-GB" b="1" dirty="0" smtClean="0">
                <a:solidFill>
                  <a:srgbClr val="00B050"/>
                </a:solidFill>
              </a:rPr>
              <a:t>w</a:t>
            </a:r>
            <a:endParaRPr lang="en-GB" b="1" dirty="0">
              <a:solidFill>
                <a:srgbClr val="00B05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233</Words>
  <Application>Microsoft Office PowerPoint</Application>
  <PresentationFormat>A4 Paper (210x297 mm)</PresentationFormat>
  <Paragraphs>43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Thurlow</dc:creator>
  <cp:lastModifiedBy>Julia Thurlow</cp:lastModifiedBy>
  <cp:revision>13</cp:revision>
  <dcterms:created xsi:type="dcterms:W3CDTF">2020-05-20T19:10:18Z</dcterms:created>
  <dcterms:modified xsi:type="dcterms:W3CDTF">2020-05-20T21:10:07Z</dcterms:modified>
</cp:coreProperties>
</file>