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153B1-466A-4729-89BD-CE086357E6AE}" type="datetimeFigureOut">
              <a:rPr lang="en-US" smtClean="0"/>
              <a:t>5/4/2020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158A-D97E-4100-97E7-02A3D7004FC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786058"/>
            <a:ext cx="569678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99-year-old World War II veteran raising millions for UK doctors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433730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W2 British and Commonwealth Campaign Meda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6946039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W2 medals made from clay with a paperclip attached for ribbon. Used QRvoice to create a code which links to child's voice talking about their medal. Sue Gordon, Hazlehead Primary School. Aberdeen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896981" cy="5195975"/>
          </a:xfrm>
          <a:prstGeom prst="rect">
            <a:avLst/>
          </a:prstGeom>
          <a:noFill/>
        </p:spPr>
      </p:pic>
      <p:pic>
        <p:nvPicPr>
          <p:cNvPr id="5124" name="Picture 4" descr=" "/>
          <p:cNvPicPr>
            <a:picLocks noChangeAspect="1" noChangeArrowheads="1"/>
          </p:cNvPicPr>
          <p:nvPr/>
        </p:nvPicPr>
        <p:blipFill>
          <a:blip r:embed="rId3"/>
          <a:srcRect t="12329"/>
          <a:stretch>
            <a:fillRect/>
          </a:stretch>
        </p:blipFill>
        <p:spPr bwMode="auto">
          <a:xfrm>
            <a:off x="4857752" y="1643050"/>
            <a:ext cx="3872457" cy="4857784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42852"/>
            <a:ext cx="206007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42852"/>
            <a:ext cx="2000264" cy="174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219845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290"/>
            <a:ext cx="3286148" cy="106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785926"/>
            <a:ext cx="48672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2608"/>
            <a:ext cx="4286280" cy="614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533607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6</cp:revision>
  <dcterms:created xsi:type="dcterms:W3CDTF">2020-05-04T13:20:48Z</dcterms:created>
  <dcterms:modified xsi:type="dcterms:W3CDTF">2020-05-04T14:51:39Z</dcterms:modified>
</cp:coreProperties>
</file>