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3B6A1A-D40B-E540-9FD4-2C86589FB87C}" type="datetimeFigureOut">
              <a:rPr lang="en-US" smtClean="0"/>
              <a:t>19/06/20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DCD728-FCCB-3140-B529-45FFEBD86F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8815"/>
            <a:ext cx="8305800" cy="1981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Creating a bird from 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alkduster"/>
                <a:cs typeface="Chalkduster"/>
              </a:rPr>
              <a:t>nature</a:t>
            </a:r>
            <a:endParaRPr lang="en-US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5228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296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halkduster"/>
                <a:cs typeface="Chalkduster"/>
              </a:rPr>
              <a:t>I had the excellent services of 4 young men help me collect twigs, leaves and various bits from outside.</a:t>
            </a:r>
            <a:endParaRPr lang="en-US" sz="24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86230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-1623834" y="1007751"/>
            <a:ext cx="8354615" cy="4594716"/>
          </a:xfrm>
        </p:spPr>
      </p:pic>
      <p:sp>
        <p:nvSpPr>
          <p:cNvPr id="5" name="TextBox 4"/>
          <p:cNvSpPr txBox="1"/>
          <p:nvPr/>
        </p:nvSpPr>
        <p:spPr>
          <a:xfrm>
            <a:off x="5253829" y="1346090"/>
            <a:ext cx="2887437" cy="258532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 Slowly start shaping your twigs and leaves into the bird you are creating.</a:t>
            </a:r>
          </a:p>
          <a:p>
            <a:endParaRPr lang="en-US" dirty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  It doesn’t have to be a bird, it can be anything you choose.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98365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-320421" y="1433788"/>
            <a:ext cx="5759365" cy="4204123"/>
          </a:xfrm>
        </p:spPr>
      </p:pic>
      <p:sp>
        <p:nvSpPr>
          <p:cNvPr id="5" name="TextBox 4"/>
          <p:cNvSpPr txBox="1"/>
          <p:nvPr/>
        </p:nvSpPr>
        <p:spPr>
          <a:xfrm>
            <a:off x="4953000" y="1481667"/>
            <a:ext cx="1587500" cy="286232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Keep on slowly creating your shape, don’t rush and change bits if you need to.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05674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-928391" y="1703090"/>
            <a:ext cx="6157651" cy="3386471"/>
          </a:xfrm>
        </p:spPr>
      </p:pic>
      <p:sp>
        <p:nvSpPr>
          <p:cNvPr id="5" name="TextBox 4"/>
          <p:cNvSpPr txBox="1"/>
          <p:nvPr/>
        </p:nvSpPr>
        <p:spPr>
          <a:xfrm>
            <a:off x="4751917" y="1322917"/>
            <a:ext cx="3259666" cy="147732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Start adding more detail to your creation. </a:t>
            </a:r>
          </a:p>
          <a:p>
            <a:r>
              <a:rPr lang="en-US" dirty="0" smtClean="0">
                <a:latin typeface="Chalkduster"/>
                <a:cs typeface="Chalkduster"/>
              </a:rPr>
              <a:t>The head is now taking shape.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22887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-834732" y="1712619"/>
            <a:ext cx="6390482" cy="3514519"/>
          </a:xfrm>
        </p:spPr>
      </p:pic>
      <p:sp>
        <p:nvSpPr>
          <p:cNvPr id="5" name="TextBox 4"/>
          <p:cNvSpPr txBox="1"/>
          <p:nvPr/>
        </p:nvSpPr>
        <p:spPr>
          <a:xfrm>
            <a:off x="5122333" y="1037167"/>
            <a:ext cx="2307167" cy="147732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Keep going with the details. </a:t>
            </a:r>
          </a:p>
          <a:p>
            <a:r>
              <a:rPr lang="en-US" dirty="0" smtClean="0">
                <a:latin typeface="Chalkduster"/>
                <a:cs typeface="Chalkduster"/>
              </a:rPr>
              <a:t> I’ve now added a beak and ears.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9034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-795302" y="1855487"/>
            <a:ext cx="5988315" cy="3293342"/>
          </a:xfrm>
        </p:spPr>
      </p:pic>
      <p:sp>
        <p:nvSpPr>
          <p:cNvPr id="5" name="TextBox 4"/>
          <p:cNvSpPr txBox="1"/>
          <p:nvPr/>
        </p:nvSpPr>
        <p:spPr>
          <a:xfrm>
            <a:off x="4910667" y="1322917"/>
            <a:ext cx="3587750" cy="286232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Put on your finishing touches. I have added eyes and filled in more of the body.</a:t>
            </a:r>
          </a:p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 I have created and owl. </a:t>
            </a:r>
          </a:p>
          <a:p>
            <a:endParaRPr lang="en-US" dirty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What can you create from finding bits from nature?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3962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58</TotalTime>
  <Words>139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Creating a bird from nature</vt:lpstr>
      <vt:lpstr>I had the excellent services of 4 young men help me collect twigs, leaves and various bits from outside.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bird from nature</dc:title>
  <dc:creator>Cleo Perkins</dc:creator>
  <cp:lastModifiedBy>Cleo Perkins</cp:lastModifiedBy>
  <cp:revision>6</cp:revision>
  <dcterms:created xsi:type="dcterms:W3CDTF">2020-06-19T14:56:55Z</dcterms:created>
  <dcterms:modified xsi:type="dcterms:W3CDTF">2020-06-19T15:55:18Z</dcterms:modified>
</cp:coreProperties>
</file>