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7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54D2-5C1B-6449-BD10-9F439550700A}" type="datetimeFigureOut">
              <a:rPr lang="en-US" smtClean="0"/>
              <a:t>05/07/20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2437-F64A-9846-9299-6FB3BB63F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0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54D2-5C1B-6449-BD10-9F439550700A}" type="datetimeFigureOut">
              <a:rPr lang="en-US" smtClean="0"/>
              <a:t>05/07/20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2437-F64A-9846-9299-6FB3BB63F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0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54D2-5C1B-6449-BD10-9F439550700A}" type="datetimeFigureOut">
              <a:rPr lang="en-US" smtClean="0"/>
              <a:t>05/07/20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2437-F64A-9846-9299-6FB3BB63F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8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54D2-5C1B-6449-BD10-9F439550700A}" type="datetimeFigureOut">
              <a:rPr lang="en-US" smtClean="0"/>
              <a:t>05/07/20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2437-F64A-9846-9299-6FB3BB63F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00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54D2-5C1B-6449-BD10-9F439550700A}" type="datetimeFigureOut">
              <a:rPr lang="en-US" smtClean="0"/>
              <a:t>05/07/20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2437-F64A-9846-9299-6FB3BB63F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4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54D2-5C1B-6449-BD10-9F439550700A}" type="datetimeFigureOut">
              <a:rPr lang="en-US" smtClean="0"/>
              <a:t>05/07/20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2437-F64A-9846-9299-6FB3BB63F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54D2-5C1B-6449-BD10-9F439550700A}" type="datetimeFigureOut">
              <a:rPr lang="en-US" smtClean="0"/>
              <a:t>05/07/20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2437-F64A-9846-9299-6FB3BB63F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6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54D2-5C1B-6449-BD10-9F439550700A}" type="datetimeFigureOut">
              <a:rPr lang="en-US" smtClean="0"/>
              <a:t>05/07/20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2437-F64A-9846-9299-6FB3BB63F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5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54D2-5C1B-6449-BD10-9F439550700A}" type="datetimeFigureOut">
              <a:rPr lang="en-US" smtClean="0"/>
              <a:t>05/07/20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2437-F64A-9846-9299-6FB3BB63F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5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54D2-5C1B-6449-BD10-9F439550700A}" type="datetimeFigureOut">
              <a:rPr lang="en-US" smtClean="0"/>
              <a:t>05/07/20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2437-F64A-9846-9299-6FB3BB63F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41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54D2-5C1B-6449-BD10-9F439550700A}" type="datetimeFigureOut">
              <a:rPr lang="en-US" smtClean="0"/>
              <a:t>05/07/20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2437-F64A-9846-9299-6FB3BB63F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73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954D2-5C1B-6449-BD10-9F439550700A}" type="datetimeFigureOut">
              <a:rPr lang="en-US" smtClean="0"/>
              <a:t>05/07/20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62437-F64A-9846-9299-6FB3BB63F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5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0707"/>
            <a:ext cx="8016991" cy="3695840"/>
          </a:xfr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MAKING A LAVENDER POUCH </a:t>
            </a:r>
            <a:b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for a restful nights sleep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34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3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8" r="16538"/>
          <a:stretch>
            <a:fillRect/>
          </a:stretch>
        </p:blipFill>
        <p:spPr/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Items needed:</a:t>
            </a:r>
          </a:p>
          <a:p>
            <a:pPr marL="0" indent="0">
              <a:buNone/>
            </a:pPr>
            <a:r>
              <a:rPr lang="en-US" dirty="0" smtClean="0"/>
              <a:t>Lavender, that has been dried out for at least a week</a:t>
            </a:r>
          </a:p>
          <a:p>
            <a:pPr marL="0" indent="0">
              <a:buNone/>
            </a:pPr>
            <a:r>
              <a:rPr lang="en-US" dirty="0" smtClean="0"/>
              <a:t>Scrap cloth</a:t>
            </a:r>
          </a:p>
          <a:p>
            <a:pPr marL="0" indent="0">
              <a:buNone/>
            </a:pPr>
            <a:r>
              <a:rPr lang="en-US" dirty="0" smtClean="0"/>
              <a:t>Scissors</a:t>
            </a:r>
          </a:p>
          <a:p>
            <a:pPr marL="0" indent="0">
              <a:buNone/>
            </a:pPr>
            <a:r>
              <a:rPr lang="en-US" dirty="0" smtClean="0"/>
              <a:t>Needle and thread (or a sewing machine)</a:t>
            </a:r>
          </a:p>
        </p:txBody>
      </p:sp>
    </p:spTree>
    <p:extLst>
      <p:ext uri="{BB962C8B-B14F-4D97-AF65-F5344CB8AC3E}">
        <p14:creationId xmlns:p14="http://schemas.microsoft.com/office/powerpoint/2010/main" val="2174274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2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8" r="16538"/>
          <a:stretch>
            <a:fillRect/>
          </a:stretch>
        </p:blipFill>
        <p:spPr>
          <a:xfrm rot="5400000">
            <a:off x="457200" y="1600200"/>
            <a:ext cx="4038600" cy="4525963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59867" y="16002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Machine your scrap cloth big enough for the amount of lavender you have collected.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94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1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8" r="16538"/>
          <a:stretch>
            <a:fillRect/>
          </a:stretch>
        </p:blipFill>
        <p:spPr>
          <a:xfrm rot="5400000">
            <a:off x="457200" y="1600200"/>
            <a:ext cx="4038600" cy="4525963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70450" y="16002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Once you have stitched the bottom and sides, carefully fill the pouch with your dried lavender.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988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0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8" r="16538"/>
          <a:stretch>
            <a:fillRect/>
          </a:stretch>
        </p:blipFill>
        <p:spPr>
          <a:xfrm rot="5400000">
            <a:off x="365918" y="1600200"/>
            <a:ext cx="4038600" cy="4525963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85783" y="16002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Once filled I machined mine at the top and tied with a nice bow.  Pop under your pillow at night for a relaxing nights sleep.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120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C698FF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61</TotalTime>
  <Words>91</Words>
  <Application>Microsoft Macintosh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MAKING A LAVENDER POUCH  for a restful nights sleep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 LAVENDER POUCHE  TO HELP YOU SLEEP</dc:title>
  <dc:creator>Cleo Perkins</dc:creator>
  <cp:lastModifiedBy>Cleo Perkins</cp:lastModifiedBy>
  <cp:revision>7</cp:revision>
  <cp:lastPrinted>2020-07-05T12:49:47Z</cp:lastPrinted>
  <dcterms:created xsi:type="dcterms:W3CDTF">2020-07-05T12:22:28Z</dcterms:created>
  <dcterms:modified xsi:type="dcterms:W3CDTF">2020-07-05T18:42:42Z</dcterms:modified>
</cp:coreProperties>
</file>