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160000" cy="7620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6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8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2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9DCF3-D1EC-4067-B067-3AA8BFDD8FC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1A88-F44C-4E8F-9606-9FF8B7F16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ZOhIUu6PO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787400"/>
            <a:ext cx="7145401" cy="6536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857250"/>
            <a:ext cx="1625600" cy="812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9246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1</cp:revision>
  <dcterms:created xsi:type="dcterms:W3CDTF">2020-11-30T12:30:27Z</dcterms:created>
  <dcterms:modified xsi:type="dcterms:W3CDTF">2020-11-30T12:30:30Z</dcterms:modified>
</cp:coreProperties>
</file>