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AE2E-00FB-4E89-B3F7-FECAFD11473F}" type="datetimeFigureOut">
              <a:rPr lang="en-GB" smtClean="0"/>
              <a:pPr/>
              <a:t>06/11/2020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BE7D-B02C-4529-9AAB-AFB340F232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AE2E-00FB-4E89-B3F7-FECAFD11473F}" type="datetimeFigureOut">
              <a:rPr lang="en-GB" smtClean="0"/>
              <a:pPr/>
              <a:t>06/11/2020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BE7D-B02C-4529-9AAB-AFB340F232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AE2E-00FB-4E89-B3F7-FECAFD11473F}" type="datetimeFigureOut">
              <a:rPr lang="en-GB" smtClean="0"/>
              <a:pPr/>
              <a:t>06/11/2020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BE7D-B02C-4529-9AAB-AFB340F232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AE2E-00FB-4E89-B3F7-FECAFD11473F}" type="datetimeFigureOut">
              <a:rPr lang="en-GB" smtClean="0"/>
              <a:pPr/>
              <a:t>06/11/2020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BE7D-B02C-4529-9AAB-AFB340F232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AE2E-00FB-4E89-B3F7-FECAFD11473F}" type="datetimeFigureOut">
              <a:rPr lang="en-GB" smtClean="0"/>
              <a:pPr/>
              <a:t>06/11/2020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BE7D-B02C-4529-9AAB-AFB340F232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AE2E-00FB-4E89-B3F7-FECAFD11473F}" type="datetimeFigureOut">
              <a:rPr lang="en-GB" smtClean="0"/>
              <a:pPr/>
              <a:t>06/11/2020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BE7D-B02C-4529-9AAB-AFB340F232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AE2E-00FB-4E89-B3F7-FECAFD11473F}" type="datetimeFigureOut">
              <a:rPr lang="en-GB" smtClean="0"/>
              <a:pPr/>
              <a:t>06/11/2020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BE7D-B02C-4529-9AAB-AFB340F232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AE2E-00FB-4E89-B3F7-FECAFD11473F}" type="datetimeFigureOut">
              <a:rPr lang="en-GB" smtClean="0"/>
              <a:pPr/>
              <a:t>06/11/2020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BE7D-B02C-4529-9AAB-AFB340F232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AE2E-00FB-4E89-B3F7-FECAFD11473F}" type="datetimeFigureOut">
              <a:rPr lang="en-GB" smtClean="0"/>
              <a:pPr/>
              <a:t>06/11/2020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BE7D-B02C-4529-9AAB-AFB340F232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AE2E-00FB-4E89-B3F7-FECAFD11473F}" type="datetimeFigureOut">
              <a:rPr lang="en-GB" smtClean="0"/>
              <a:pPr/>
              <a:t>06/11/2020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BE7D-B02C-4529-9AAB-AFB340F232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AE2E-00FB-4E89-B3F7-FECAFD11473F}" type="datetimeFigureOut">
              <a:rPr lang="en-GB" smtClean="0"/>
              <a:pPr/>
              <a:t>06/11/2020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BE7D-B02C-4529-9AAB-AFB340F232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3AE2E-00FB-4E89-B3F7-FECAFD11473F}" type="datetimeFigureOut">
              <a:rPr lang="en-GB" smtClean="0"/>
              <a:pPr/>
              <a:t>06/11/2020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DBE7D-B02C-4529-9AAB-AFB340F2329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Labelling a picture linked to story Whatever next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1800" dirty="0" smtClean="0"/>
              <a:t>Talk to the children about the picture.</a:t>
            </a:r>
          </a:p>
          <a:p>
            <a:pPr marL="514350" indent="-514350">
              <a:buFontTx/>
              <a:buChar char="-"/>
            </a:pPr>
            <a:r>
              <a:rPr lang="en-GB" sz="1800" dirty="0" smtClean="0"/>
              <a:t>What can they see? </a:t>
            </a:r>
          </a:p>
          <a:p>
            <a:pPr marL="514350" indent="-514350">
              <a:buFontTx/>
              <a:buChar char="-"/>
            </a:pPr>
            <a:r>
              <a:rPr lang="en-GB" sz="1800" dirty="0" smtClean="0"/>
              <a:t>Who is flying to the moon?</a:t>
            </a:r>
            <a:endParaRPr lang="en-GB" sz="1800" dirty="0"/>
          </a:p>
          <a:p>
            <a:pPr marL="514350" indent="-514350">
              <a:buFontTx/>
              <a:buChar char="-"/>
            </a:pPr>
            <a:r>
              <a:rPr lang="en-GB" sz="1800" dirty="0" smtClean="0"/>
              <a:t>Print of symbols and ask the children can they find the owl? Stick the symbol on to the picture and continue to do this with </a:t>
            </a:r>
            <a:r>
              <a:rPr lang="en-GB" sz="1800" smtClean="0"/>
              <a:t>all symbols. </a:t>
            </a:r>
            <a:endParaRPr lang="en-GB" sz="1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7601" y="3501008"/>
            <a:ext cx="4560263" cy="3121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9516257" cy="684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868144" y="5013176"/>
            <a:ext cx="2232248" cy="1080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732240" y="0"/>
            <a:ext cx="2232248" cy="1080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11560" y="4581128"/>
            <a:ext cx="2232248" cy="1080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55576" y="2420888"/>
            <a:ext cx="2232248" cy="1080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275856" y="404664"/>
            <a:ext cx="2232248" cy="1080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220072" y="1916832"/>
            <a:ext cx="1728192" cy="9361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Teddy bear 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563888" y="548680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Helmet </a:t>
            </a:r>
            <a:endParaRPr lang="en-GB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7092280" y="188640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Moon</a:t>
            </a:r>
            <a:endParaRPr lang="en-GB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1043608" y="2636912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Rocket</a:t>
            </a:r>
            <a:endParaRPr lang="en-GB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6300192" y="5301208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Owl </a:t>
            </a:r>
            <a:endParaRPr lang="en-GB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971600" y="4797152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Star</a:t>
            </a:r>
            <a:endParaRPr lang="en-GB" sz="32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915816" y="2492896"/>
            <a:ext cx="43204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139952" y="141277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8100392" y="1052736"/>
            <a:ext cx="14401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1907704" y="4437112"/>
            <a:ext cx="21602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6876256" y="4509120"/>
            <a:ext cx="28803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 flipV="1">
            <a:off x="4932040" y="2492896"/>
            <a:ext cx="28803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95536" y="18864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Example: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9516257" cy="684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868144" y="5013176"/>
            <a:ext cx="2232248" cy="1080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732240" y="0"/>
            <a:ext cx="2232248" cy="1080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11560" y="4581128"/>
            <a:ext cx="2232248" cy="1080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55576" y="2420888"/>
            <a:ext cx="2232248" cy="1080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275856" y="404664"/>
            <a:ext cx="2232248" cy="1080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220072" y="1916832"/>
            <a:ext cx="1728192" cy="9361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915816" y="2492896"/>
            <a:ext cx="43204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139952" y="141277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8100392" y="1052736"/>
            <a:ext cx="14401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1907704" y="4437112"/>
            <a:ext cx="21602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6876256" y="4509120"/>
            <a:ext cx="28803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 flipV="1">
            <a:off x="4932040" y="2492896"/>
            <a:ext cx="28803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66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Labelling a picture linked to story Whatever next </vt:lpstr>
      <vt:lpstr>Slide 2</vt:lpstr>
      <vt:lpstr>Slide 3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Labelling a picture linked to story Whatever next</dc:title>
  <dc:creator>Teacher</dc:creator>
  <cp:lastModifiedBy>Teacher</cp:lastModifiedBy>
  <cp:revision>4</cp:revision>
  <dcterms:created xsi:type="dcterms:W3CDTF">2020-11-03T17:20:28Z</dcterms:created>
  <dcterms:modified xsi:type="dcterms:W3CDTF">2020-11-06T15:39:28Z</dcterms:modified>
</cp:coreProperties>
</file>