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FFCC"/>
    <a:srgbClr val="66FF9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7FFBC-A27D-433E-A9BF-52499422B7F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910E6-BF23-455A-A985-78053E478B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F34CD-D16C-4381-89C0-EE3E7C614D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5C909-A6E4-4A46-8A92-13191B94C4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48BD4-B4CC-4999-BD4D-8AC456546F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FDF63-7050-4FBC-95E7-59C954C1A3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3331B-8B2C-44CC-BDCF-E6950CD4F96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E4E05-496F-4F66-B03F-34F4DCB0DB6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70EF6-D46C-467E-9DB1-4E2D44859E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4BE39-38EE-4BD5-A37E-F88051CA3C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54807-BB65-4E6C-ACE9-86AA3C812D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8D486F-04C9-4CF7-89BF-58FCE617A9F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576103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 or Cold?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2052" name="Picture 4" descr="j028311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4292600"/>
            <a:ext cx="2376487" cy="2303463"/>
          </a:xfrm>
          <a:prstGeom prst="rect">
            <a:avLst/>
          </a:prstGeom>
          <a:noFill/>
        </p:spPr>
      </p:pic>
      <p:pic>
        <p:nvPicPr>
          <p:cNvPr id="2053" name="Picture 5" descr="j02970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0"/>
            <a:ext cx="2376488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4341" name="Picture 5" descr="j03536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65175"/>
            <a:ext cx="5400675" cy="5543550"/>
          </a:xfrm>
          <a:prstGeom prst="rect">
            <a:avLst/>
          </a:prstGeom>
          <a:noFill/>
        </p:spPr>
      </p:pic>
      <p:pic>
        <p:nvPicPr>
          <p:cNvPr id="14342" name="Picture 6" descr="j02970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5365" name="Picture 5" descr="j01540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620713"/>
            <a:ext cx="5035550" cy="5329237"/>
          </a:xfrm>
          <a:prstGeom prst="rect">
            <a:avLst/>
          </a:prstGeom>
          <a:noFill/>
        </p:spPr>
      </p:pic>
      <p:pic>
        <p:nvPicPr>
          <p:cNvPr id="15368" name="Picture 8" descr="j02831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6390" name="Picture 6" descr="hh0138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4840287" cy="5759450"/>
          </a:xfrm>
          <a:prstGeom prst="rect">
            <a:avLst/>
          </a:prstGeom>
          <a:noFill/>
        </p:spPr>
      </p:pic>
      <p:pic>
        <p:nvPicPr>
          <p:cNvPr id="16391" name="Picture 7" descr="j02831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8437" name="Picture 5" descr="j02329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908050"/>
            <a:ext cx="5616575" cy="5283200"/>
          </a:xfrm>
          <a:prstGeom prst="rect">
            <a:avLst/>
          </a:prstGeom>
          <a:noFill/>
        </p:spPr>
      </p:pic>
      <p:pic>
        <p:nvPicPr>
          <p:cNvPr id="18438" name="Picture 6" descr="j02970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7413" name="Picture 5" descr="hh0080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7763" y="1123950"/>
            <a:ext cx="3424237" cy="4752975"/>
          </a:xfrm>
          <a:prstGeom prst="rect">
            <a:avLst/>
          </a:prstGeom>
          <a:noFill/>
        </p:spPr>
      </p:pic>
      <p:pic>
        <p:nvPicPr>
          <p:cNvPr id="17414" name="Picture 6" descr="j02831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5761038"/>
          </a:xfrm>
        </p:spPr>
        <p:txBody>
          <a:bodyPr/>
          <a:lstStyle/>
          <a:p>
            <a:r>
              <a:rPr lang="en-GB" sz="8800">
                <a:solidFill>
                  <a:srgbClr val="FF9900"/>
                </a:solidFill>
                <a:latin typeface="Berlin Sans FB Demi" pitchFamily="34" charset="0"/>
              </a:rPr>
              <a:t>Would you wear these clothes when it is hot or cold?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7177" name="Picture 9" descr="j03521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92150"/>
            <a:ext cx="4103687" cy="5257800"/>
          </a:xfrm>
          <a:prstGeom prst="rect">
            <a:avLst/>
          </a:prstGeom>
          <a:noFill/>
        </p:spPr>
      </p:pic>
      <p:pic>
        <p:nvPicPr>
          <p:cNvPr id="7178" name="Picture 10" descr="j02831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8197" name="Picture 5" descr="bd0745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908050"/>
            <a:ext cx="4379912" cy="4752975"/>
          </a:xfrm>
          <a:prstGeom prst="rect">
            <a:avLst/>
          </a:prstGeom>
          <a:noFill/>
        </p:spPr>
      </p:pic>
      <p:pic>
        <p:nvPicPr>
          <p:cNvPr id="8200" name="Picture 8" descr="j02970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9220" name="Picture 4" descr="hh0257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908050"/>
            <a:ext cx="4202112" cy="4752975"/>
          </a:xfrm>
          <a:prstGeom prst="rect">
            <a:avLst/>
          </a:prstGeom>
          <a:noFill/>
        </p:spPr>
      </p:pic>
      <p:pic>
        <p:nvPicPr>
          <p:cNvPr id="9224" name="Picture 8" descr="j02831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0246" name="Picture 6" descr="j03314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76250"/>
            <a:ext cx="5400675" cy="5184775"/>
          </a:xfrm>
          <a:prstGeom prst="rect">
            <a:avLst/>
          </a:prstGeom>
          <a:noFill/>
        </p:spPr>
      </p:pic>
      <p:pic>
        <p:nvPicPr>
          <p:cNvPr id="10248" name="Picture 8" descr="j02831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1270" name="Picture 6" descr="j00899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6250"/>
            <a:ext cx="4346575" cy="5832475"/>
          </a:xfrm>
          <a:prstGeom prst="rect">
            <a:avLst/>
          </a:prstGeom>
          <a:noFill/>
        </p:spPr>
      </p:pic>
      <p:pic>
        <p:nvPicPr>
          <p:cNvPr id="11271" name="Picture 7" descr="j02970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10600">
                <a:solidFill>
                  <a:srgbClr val="FF9900"/>
                </a:solidFill>
                <a:latin typeface="Berlin Sans FB Demi" pitchFamily="34" charset="0"/>
              </a:rPr>
              <a:t>Hot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2293" name="Picture 5" descr="bd07458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3" y="808038"/>
            <a:ext cx="5176837" cy="5429250"/>
          </a:xfrm>
          <a:prstGeom prst="rect">
            <a:avLst/>
          </a:prstGeom>
          <a:noFill/>
        </p:spPr>
      </p:pic>
      <p:pic>
        <p:nvPicPr>
          <p:cNvPr id="12294" name="Picture 6" descr="j029704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492375"/>
            <a:ext cx="2376487" cy="2376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6325" y="4508500"/>
            <a:ext cx="2662238" cy="1944688"/>
          </a:xfrm>
        </p:spPr>
        <p:txBody>
          <a:bodyPr/>
          <a:lstStyle/>
          <a:p>
            <a:r>
              <a:rPr lang="en-GB" sz="9600">
                <a:solidFill>
                  <a:srgbClr val="FF9900"/>
                </a:solidFill>
                <a:latin typeface="Berlin Sans FB Demi" pitchFamily="34" charset="0"/>
              </a:rPr>
              <a:t>Cold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96188" y="5516563"/>
            <a:ext cx="176212" cy="122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800"/>
          </a:p>
        </p:txBody>
      </p:sp>
      <p:pic>
        <p:nvPicPr>
          <p:cNvPr id="13317" name="Picture 5" descr="j04078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450" y="549275"/>
            <a:ext cx="4829175" cy="5832475"/>
          </a:xfrm>
          <a:prstGeom prst="rect">
            <a:avLst/>
          </a:prstGeom>
          <a:noFill/>
        </p:spPr>
      </p:pic>
      <p:pic>
        <p:nvPicPr>
          <p:cNvPr id="13318" name="Picture 6" descr="j02831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2492375"/>
            <a:ext cx="2376487" cy="2303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28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Hot or Cold?</vt:lpstr>
      <vt:lpstr>Would you wear these clothes when it is hot or cold?</vt:lpstr>
      <vt:lpstr>Cold</vt:lpstr>
      <vt:lpstr>Hot</vt:lpstr>
      <vt:lpstr>Cold</vt:lpstr>
      <vt:lpstr>Cold</vt:lpstr>
      <vt:lpstr>Hot</vt:lpstr>
      <vt:lpstr>Hot</vt:lpstr>
      <vt:lpstr>Cold</vt:lpstr>
      <vt:lpstr>Hot</vt:lpstr>
      <vt:lpstr>Cold</vt:lpstr>
      <vt:lpstr>Cold</vt:lpstr>
      <vt:lpstr>Hot</vt:lpstr>
      <vt:lpstr>Cold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or Cold?</dc:title>
  <dc:creator>kleeds</dc:creator>
  <cp:lastModifiedBy>Teacher</cp:lastModifiedBy>
  <cp:revision>5</cp:revision>
  <dcterms:created xsi:type="dcterms:W3CDTF">2006-11-08T09:29:19Z</dcterms:created>
  <dcterms:modified xsi:type="dcterms:W3CDTF">2021-07-13T08:37:18Z</dcterms:modified>
</cp:coreProperties>
</file>