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160000" cy="8001000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309424"/>
            <a:ext cx="7620000" cy="2785533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202378"/>
            <a:ext cx="7620000" cy="19317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2471-5AC9-4AC7-9FB3-EC098476107E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5AC9-531D-400F-909C-5BABAFCB0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97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2471-5AC9-4AC7-9FB3-EC098476107E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5AC9-531D-400F-909C-5BABAFCB0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91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25979"/>
            <a:ext cx="2190750" cy="67804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25979"/>
            <a:ext cx="6445250" cy="67804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2471-5AC9-4AC7-9FB3-EC098476107E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5AC9-531D-400F-909C-5BABAFCB0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22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2471-5AC9-4AC7-9FB3-EC098476107E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5AC9-531D-400F-909C-5BABAFCB0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72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994696"/>
            <a:ext cx="8763000" cy="3328193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354375"/>
            <a:ext cx="8763000" cy="175021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2471-5AC9-4AC7-9FB3-EC098476107E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5AC9-531D-400F-909C-5BABAFCB0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34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129896"/>
            <a:ext cx="4318000" cy="50765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129896"/>
            <a:ext cx="4318000" cy="50765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2471-5AC9-4AC7-9FB3-EC098476107E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5AC9-531D-400F-909C-5BABAFCB0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35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25981"/>
            <a:ext cx="8763000" cy="15464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961357"/>
            <a:ext cx="4298156" cy="96123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922588"/>
            <a:ext cx="4298156" cy="42986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1961357"/>
            <a:ext cx="4319323" cy="96123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2922588"/>
            <a:ext cx="4319323" cy="42986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2471-5AC9-4AC7-9FB3-EC098476107E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5AC9-531D-400F-909C-5BABAFCB0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5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2471-5AC9-4AC7-9FB3-EC098476107E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5AC9-531D-400F-909C-5BABAFCB0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3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2471-5AC9-4AC7-9FB3-EC098476107E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5AC9-531D-400F-909C-5BABAFCB0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15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33400"/>
            <a:ext cx="3276864" cy="18669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151998"/>
            <a:ext cx="5143500" cy="5685896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400300"/>
            <a:ext cx="3276864" cy="444685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2471-5AC9-4AC7-9FB3-EC098476107E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5AC9-531D-400F-909C-5BABAFCB0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849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33400"/>
            <a:ext cx="3276864" cy="18669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151998"/>
            <a:ext cx="5143500" cy="5685896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400300"/>
            <a:ext cx="3276864" cy="444685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2471-5AC9-4AC7-9FB3-EC098476107E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5AC9-531D-400F-909C-5BABAFCB0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29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25981"/>
            <a:ext cx="8763000" cy="154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129896"/>
            <a:ext cx="8763000" cy="5076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7415744"/>
            <a:ext cx="2286000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E2471-5AC9-4AC7-9FB3-EC098476107E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7415744"/>
            <a:ext cx="3429000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7415744"/>
            <a:ext cx="2286000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15AC9-531D-400F-909C-5BABAFCB0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19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2700"/>
            <a:ext cx="6489700" cy="1320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393700" y="2184400"/>
            <a:ext cx="684150" cy="554737"/>
          </a:xfrm>
          <a:custGeom>
            <a:avLst/>
            <a:gdLst/>
            <a:ahLst/>
            <a:cxnLst/>
            <a:rect l="0" t="0" r="0" b="0"/>
            <a:pathLst>
              <a:path w="684150" h="554737">
                <a:moveTo>
                  <a:pt x="342011" y="0"/>
                </a:moveTo>
                <a:lnTo>
                  <a:pt x="425450" y="211074"/>
                </a:lnTo>
                <a:lnTo>
                  <a:pt x="684149" y="211074"/>
                </a:lnTo>
                <a:lnTo>
                  <a:pt x="477139" y="343535"/>
                </a:lnTo>
                <a:lnTo>
                  <a:pt x="551942" y="554736"/>
                </a:lnTo>
                <a:lnTo>
                  <a:pt x="342011" y="429514"/>
                </a:lnTo>
                <a:lnTo>
                  <a:pt x="132207" y="554736"/>
                </a:lnTo>
                <a:lnTo>
                  <a:pt x="207010" y="343535"/>
                </a:lnTo>
                <a:lnTo>
                  <a:pt x="0" y="211074"/>
                </a:lnTo>
                <a:lnTo>
                  <a:pt x="258699" y="211074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419100" y="3606800"/>
            <a:ext cx="684150" cy="554737"/>
          </a:xfrm>
          <a:custGeom>
            <a:avLst/>
            <a:gdLst/>
            <a:ahLst/>
            <a:cxnLst/>
            <a:rect l="0" t="0" r="0" b="0"/>
            <a:pathLst>
              <a:path w="684150" h="554737">
                <a:moveTo>
                  <a:pt x="342011" y="0"/>
                </a:moveTo>
                <a:lnTo>
                  <a:pt x="425450" y="211074"/>
                </a:lnTo>
                <a:lnTo>
                  <a:pt x="684149" y="211074"/>
                </a:lnTo>
                <a:lnTo>
                  <a:pt x="477139" y="343535"/>
                </a:lnTo>
                <a:lnTo>
                  <a:pt x="551942" y="554736"/>
                </a:lnTo>
                <a:lnTo>
                  <a:pt x="342011" y="429514"/>
                </a:lnTo>
                <a:lnTo>
                  <a:pt x="132207" y="554736"/>
                </a:lnTo>
                <a:lnTo>
                  <a:pt x="207010" y="343535"/>
                </a:lnTo>
                <a:lnTo>
                  <a:pt x="0" y="211074"/>
                </a:lnTo>
                <a:lnTo>
                  <a:pt x="258699" y="211074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358900" y="2146300"/>
            <a:ext cx="75819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100" smtClean="0">
                <a:solidFill>
                  <a:srgbClr val="000000"/>
                </a:solidFill>
                <a:latin typeface="Arial - 36"/>
              </a:rPr>
              <a:t>To recall our number bonds to 10/20 </a:t>
            </a:r>
            <a:endParaRPr lang="en-GB" sz="21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82572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-279400"/>
            <a:ext cx="6769100" cy="927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965200" y="228600"/>
            <a:ext cx="684150" cy="554737"/>
          </a:xfrm>
          <a:custGeom>
            <a:avLst/>
            <a:gdLst/>
            <a:ahLst/>
            <a:cxnLst/>
            <a:rect l="0" t="0" r="0" b="0"/>
            <a:pathLst>
              <a:path w="684150" h="554737">
                <a:moveTo>
                  <a:pt x="342011" y="0"/>
                </a:moveTo>
                <a:lnTo>
                  <a:pt x="425450" y="211074"/>
                </a:lnTo>
                <a:lnTo>
                  <a:pt x="684149" y="211074"/>
                </a:lnTo>
                <a:lnTo>
                  <a:pt x="477139" y="343535"/>
                </a:lnTo>
                <a:lnTo>
                  <a:pt x="551942" y="554736"/>
                </a:lnTo>
                <a:lnTo>
                  <a:pt x="342011" y="429514"/>
                </a:lnTo>
                <a:lnTo>
                  <a:pt x="132207" y="554736"/>
                </a:lnTo>
                <a:lnTo>
                  <a:pt x="207010" y="343535"/>
                </a:lnTo>
                <a:lnTo>
                  <a:pt x="0" y="211074"/>
                </a:lnTo>
                <a:lnTo>
                  <a:pt x="258699" y="211074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74900"/>
            <a:ext cx="8420100" cy="1435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104900"/>
            <a:ext cx="6184900" cy="939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8" name="Group 7"/>
          <p:cNvGrpSpPr/>
          <p:nvPr/>
        </p:nvGrpSpPr>
        <p:grpSpPr>
          <a:xfrm>
            <a:off x="571500" y="2476500"/>
            <a:ext cx="8089901" cy="1625601"/>
            <a:chOff x="571500" y="2476500"/>
            <a:chExt cx="8089901" cy="1625601"/>
          </a:xfrm>
        </p:grpSpPr>
        <p:sp>
          <p:nvSpPr>
            <p:cNvPr id="6" name="Freeform 5"/>
            <p:cNvSpPr/>
            <p:nvPr/>
          </p:nvSpPr>
          <p:spPr>
            <a:xfrm>
              <a:off x="571500" y="2476500"/>
              <a:ext cx="8089901" cy="1625601"/>
            </a:xfrm>
            <a:custGeom>
              <a:avLst/>
              <a:gdLst/>
              <a:ahLst/>
              <a:cxnLst/>
              <a:rect l="0" t="0" r="0" b="0"/>
              <a:pathLst>
                <a:path w="8089901" h="1625601">
                  <a:moveTo>
                    <a:pt x="0" y="0"/>
                  </a:moveTo>
                  <a:lnTo>
                    <a:pt x="8089900" y="0"/>
                  </a:lnTo>
                  <a:lnTo>
                    <a:pt x="808990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98FB98"/>
            </a:solidFill>
            <a:ln w="76200" cap="flat" cmpd="sng" algn="ctr">
              <a:solidFill>
                <a:srgbClr val="FFD700"/>
              </a:solidFill>
              <a:prstDash val="sysDashDotDot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000" y="2794000"/>
              <a:ext cx="5575300" cy="8128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  <p:extLst>
      <p:ext uri="{BB962C8B-B14F-4D97-AF65-F5344CB8AC3E}">
        <p14:creationId xmlns:p14="http://schemas.microsoft.com/office/powerpoint/2010/main" val="400869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-292100"/>
            <a:ext cx="6769100" cy="927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990600" y="114300"/>
            <a:ext cx="684150" cy="554737"/>
          </a:xfrm>
          <a:custGeom>
            <a:avLst/>
            <a:gdLst/>
            <a:ahLst/>
            <a:cxnLst/>
            <a:rect l="0" t="0" r="0" b="0"/>
            <a:pathLst>
              <a:path w="684150" h="554737">
                <a:moveTo>
                  <a:pt x="342011" y="0"/>
                </a:moveTo>
                <a:lnTo>
                  <a:pt x="425450" y="211074"/>
                </a:lnTo>
                <a:lnTo>
                  <a:pt x="684149" y="211074"/>
                </a:lnTo>
                <a:lnTo>
                  <a:pt x="477139" y="343535"/>
                </a:lnTo>
                <a:lnTo>
                  <a:pt x="551942" y="554736"/>
                </a:lnTo>
                <a:lnTo>
                  <a:pt x="342011" y="429514"/>
                </a:lnTo>
                <a:lnTo>
                  <a:pt x="132207" y="554736"/>
                </a:lnTo>
                <a:lnTo>
                  <a:pt x="207010" y="343535"/>
                </a:lnTo>
                <a:lnTo>
                  <a:pt x="0" y="211074"/>
                </a:lnTo>
                <a:lnTo>
                  <a:pt x="258699" y="211074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850900"/>
            <a:ext cx="9906000" cy="1231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7" name="Group 6"/>
          <p:cNvGrpSpPr/>
          <p:nvPr/>
        </p:nvGrpSpPr>
        <p:grpSpPr>
          <a:xfrm>
            <a:off x="1562100" y="2363470"/>
            <a:ext cx="165101" cy="407671"/>
            <a:chOff x="1562100" y="2363470"/>
            <a:chExt cx="165101" cy="407671"/>
          </a:xfrm>
        </p:grpSpPr>
        <p:sp>
          <p:nvSpPr>
            <p:cNvPr id="5" name="Freeform 4"/>
            <p:cNvSpPr/>
            <p:nvPr/>
          </p:nvSpPr>
          <p:spPr>
            <a:xfrm>
              <a:off x="1562100" y="2438400"/>
              <a:ext cx="25401" cy="252731"/>
            </a:xfrm>
            <a:custGeom>
              <a:avLst/>
              <a:gdLst/>
              <a:ahLst/>
              <a:cxnLst/>
              <a:rect l="0" t="0" r="0" b="0"/>
              <a:pathLst>
                <a:path w="25401" h="252731">
                  <a:moveTo>
                    <a:pt x="0" y="25400"/>
                  </a:moveTo>
                  <a:lnTo>
                    <a:pt x="6350" y="52070"/>
                  </a:lnTo>
                  <a:lnTo>
                    <a:pt x="8890" y="64770"/>
                  </a:lnTo>
                  <a:lnTo>
                    <a:pt x="10160" y="77470"/>
                  </a:lnTo>
                  <a:lnTo>
                    <a:pt x="11430" y="88900"/>
                  </a:lnTo>
                  <a:lnTo>
                    <a:pt x="11430" y="101600"/>
                  </a:lnTo>
                  <a:lnTo>
                    <a:pt x="11430" y="114300"/>
                  </a:lnTo>
                  <a:lnTo>
                    <a:pt x="12700" y="127000"/>
                  </a:lnTo>
                  <a:lnTo>
                    <a:pt x="12700" y="139700"/>
                  </a:lnTo>
                  <a:lnTo>
                    <a:pt x="12700" y="165100"/>
                  </a:lnTo>
                  <a:lnTo>
                    <a:pt x="12700" y="252730"/>
                  </a:lnTo>
                  <a:lnTo>
                    <a:pt x="12700" y="205740"/>
                  </a:lnTo>
                  <a:lnTo>
                    <a:pt x="13970" y="191770"/>
                  </a:lnTo>
                  <a:lnTo>
                    <a:pt x="16510" y="179070"/>
                  </a:lnTo>
                  <a:lnTo>
                    <a:pt x="19050" y="166370"/>
                  </a:lnTo>
                  <a:lnTo>
                    <a:pt x="21590" y="151130"/>
                  </a:lnTo>
                  <a:lnTo>
                    <a:pt x="22860" y="135890"/>
                  </a:lnTo>
                  <a:lnTo>
                    <a:pt x="24130" y="120650"/>
                  </a:lnTo>
                  <a:lnTo>
                    <a:pt x="24130" y="102870"/>
                  </a:lnTo>
                  <a:lnTo>
                    <a:pt x="24130" y="83820"/>
                  </a:lnTo>
                  <a:lnTo>
                    <a:pt x="25400" y="0"/>
                  </a:lnTo>
                </a:path>
              </a:pathLst>
            </a:custGeom>
            <a:ln w="190500" cap="flat" cmpd="sng" algn="ctr">
              <a:solidFill>
                <a:srgbClr val="FFFFE0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1587500" y="2363470"/>
              <a:ext cx="139701" cy="407671"/>
            </a:xfrm>
            <a:custGeom>
              <a:avLst/>
              <a:gdLst/>
              <a:ahLst/>
              <a:cxnLst/>
              <a:rect l="0" t="0" r="0" b="0"/>
              <a:pathLst>
                <a:path w="139701" h="407671">
                  <a:moveTo>
                    <a:pt x="0" y="62230"/>
                  </a:moveTo>
                  <a:lnTo>
                    <a:pt x="0" y="284480"/>
                  </a:lnTo>
                  <a:lnTo>
                    <a:pt x="1270" y="290830"/>
                  </a:lnTo>
                  <a:lnTo>
                    <a:pt x="3810" y="290830"/>
                  </a:lnTo>
                  <a:lnTo>
                    <a:pt x="6350" y="287020"/>
                  </a:lnTo>
                  <a:lnTo>
                    <a:pt x="10160" y="279400"/>
                  </a:lnTo>
                  <a:lnTo>
                    <a:pt x="13970" y="270510"/>
                  </a:lnTo>
                  <a:lnTo>
                    <a:pt x="17780" y="260350"/>
                  </a:lnTo>
                  <a:lnTo>
                    <a:pt x="20320" y="248920"/>
                  </a:lnTo>
                  <a:lnTo>
                    <a:pt x="21590" y="237490"/>
                  </a:lnTo>
                  <a:lnTo>
                    <a:pt x="22860" y="226060"/>
                  </a:lnTo>
                  <a:lnTo>
                    <a:pt x="25400" y="212090"/>
                  </a:lnTo>
                  <a:lnTo>
                    <a:pt x="27940" y="198120"/>
                  </a:lnTo>
                  <a:lnTo>
                    <a:pt x="31750" y="181610"/>
                  </a:lnTo>
                  <a:lnTo>
                    <a:pt x="35560" y="166370"/>
                  </a:lnTo>
                  <a:lnTo>
                    <a:pt x="39370" y="149860"/>
                  </a:lnTo>
                  <a:lnTo>
                    <a:pt x="43180" y="133350"/>
                  </a:lnTo>
                  <a:lnTo>
                    <a:pt x="48260" y="118110"/>
                  </a:lnTo>
                  <a:lnTo>
                    <a:pt x="54610" y="104140"/>
                  </a:lnTo>
                  <a:lnTo>
                    <a:pt x="62230" y="90170"/>
                  </a:lnTo>
                  <a:lnTo>
                    <a:pt x="67310" y="74930"/>
                  </a:lnTo>
                  <a:lnTo>
                    <a:pt x="69850" y="59690"/>
                  </a:lnTo>
                  <a:lnTo>
                    <a:pt x="72390" y="43180"/>
                  </a:lnTo>
                  <a:lnTo>
                    <a:pt x="74930" y="27940"/>
                  </a:lnTo>
                  <a:lnTo>
                    <a:pt x="77470" y="13970"/>
                  </a:lnTo>
                  <a:lnTo>
                    <a:pt x="81280" y="1270"/>
                  </a:lnTo>
                  <a:lnTo>
                    <a:pt x="83820" y="0"/>
                  </a:lnTo>
                  <a:lnTo>
                    <a:pt x="85090" y="7620"/>
                  </a:lnTo>
                  <a:lnTo>
                    <a:pt x="86360" y="21590"/>
                  </a:lnTo>
                  <a:lnTo>
                    <a:pt x="87630" y="40640"/>
                  </a:lnTo>
                  <a:lnTo>
                    <a:pt x="87630" y="63500"/>
                  </a:lnTo>
                  <a:lnTo>
                    <a:pt x="88900" y="110490"/>
                  </a:lnTo>
                  <a:lnTo>
                    <a:pt x="88900" y="182880"/>
                  </a:lnTo>
                  <a:lnTo>
                    <a:pt x="88900" y="405130"/>
                  </a:lnTo>
                  <a:lnTo>
                    <a:pt x="90170" y="407670"/>
                  </a:lnTo>
                  <a:lnTo>
                    <a:pt x="92710" y="403860"/>
                  </a:lnTo>
                  <a:lnTo>
                    <a:pt x="95250" y="396240"/>
                  </a:lnTo>
                  <a:lnTo>
                    <a:pt x="99060" y="386080"/>
                  </a:lnTo>
                  <a:lnTo>
                    <a:pt x="106680" y="364490"/>
                  </a:lnTo>
                  <a:lnTo>
                    <a:pt x="109220" y="350520"/>
                  </a:lnTo>
                  <a:lnTo>
                    <a:pt x="110490" y="336550"/>
                  </a:lnTo>
                  <a:lnTo>
                    <a:pt x="111760" y="321310"/>
                  </a:lnTo>
                  <a:lnTo>
                    <a:pt x="114300" y="307340"/>
                  </a:lnTo>
                  <a:lnTo>
                    <a:pt x="116840" y="293370"/>
                  </a:lnTo>
                  <a:lnTo>
                    <a:pt x="128270" y="250190"/>
                  </a:lnTo>
                  <a:lnTo>
                    <a:pt x="139700" y="189230"/>
                  </a:lnTo>
                </a:path>
              </a:pathLst>
            </a:custGeom>
            <a:ln w="190500" cap="flat" cmpd="sng" algn="ctr">
              <a:solidFill>
                <a:srgbClr val="FFFFE0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2100" y="2414270"/>
            <a:ext cx="370841" cy="3872231"/>
            <a:chOff x="1562100" y="2414270"/>
            <a:chExt cx="370841" cy="3872231"/>
          </a:xfrm>
        </p:grpSpPr>
        <p:sp>
          <p:nvSpPr>
            <p:cNvPr id="8" name="Freeform 7"/>
            <p:cNvSpPr/>
            <p:nvPr/>
          </p:nvSpPr>
          <p:spPr>
            <a:xfrm>
              <a:off x="1574800" y="2414270"/>
              <a:ext cx="304801" cy="462281"/>
            </a:xfrm>
            <a:custGeom>
              <a:avLst/>
              <a:gdLst/>
              <a:ahLst/>
              <a:cxnLst/>
              <a:rect l="0" t="0" r="0" b="0"/>
              <a:pathLst>
                <a:path w="304801" h="462281">
                  <a:moveTo>
                    <a:pt x="12700" y="125730"/>
                  </a:moveTo>
                  <a:lnTo>
                    <a:pt x="6350" y="160020"/>
                  </a:lnTo>
                  <a:lnTo>
                    <a:pt x="3810" y="177800"/>
                  </a:lnTo>
                  <a:lnTo>
                    <a:pt x="2540" y="198120"/>
                  </a:lnTo>
                  <a:lnTo>
                    <a:pt x="1270" y="220980"/>
                  </a:lnTo>
                  <a:lnTo>
                    <a:pt x="1270" y="243840"/>
                  </a:lnTo>
                  <a:lnTo>
                    <a:pt x="1270" y="267970"/>
                  </a:lnTo>
                  <a:lnTo>
                    <a:pt x="0" y="314960"/>
                  </a:lnTo>
                  <a:lnTo>
                    <a:pt x="0" y="407670"/>
                  </a:lnTo>
                  <a:lnTo>
                    <a:pt x="0" y="459740"/>
                  </a:lnTo>
                  <a:lnTo>
                    <a:pt x="1270" y="462280"/>
                  </a:lnTo>
                  <a:lnTo>
                    <a:pt x="3810" y="455930"/>
                  </a:lnTo>
                  <a:lnTo>
                    <a:pt x="6350" y="443230"/>
                  </a:lnTo>
                  <a:lnTo>
                    <a:pt x="8890" y="429260"/>
                  </a:lnTo>
                  <a:lnTo>
                    <a:pt x="10160" y="414020"/>
                  </a:lnTo>
                  <a:lnTo>
                    <a:pt x="11430" y="398780"/>
                  </a:lnTo>
                  <a:lnTo>
                    <a:pt x="11430" y="381000"/>
                  </a:lnTo>
                  <a:lnTo>
                    <a:pt x="11430" y="361950"/>
                  </a:lnTo>
                  <a:lnTo>
                    <a:pt x="12700" y="323850"/>
                  </a:lnTo>
                  <a:lnTo>
                    <a:pt x="12700" y="257810"/>
                  </a:lnTo>
                  <a:lnTo>
                    <a:pt x="12700" y="242570"/>
                  </a:lnTo>
                  <a:lnTo>
                    <a:pt x="11430" y="227330"/>
                  </a:lnTo>
                  <a:lnTo>
                    <a:pt x="8890" y="212090"/>
                  </a:lnTo>
                  <a:lnTo>
                    <a:pt x="6350" y="195580"/>
                  </a:lnTo>
                  <a:lnTo>
                    <a:pt x="3810" y="181610"/>
                  </a:lnTo>
                  <a:lnTo>
                    <a:pt x="2540" y="166370"/>
                  </a:lnTo>
                  <a:lnTo>
                    <a:pt x="1270" y="153670"/>
                  </a:lnTo>
                  <a:lnTo>
                    <a:pt x="1270" y="139700"/>
                  </a:lnTo>
                  <a:lnTo>
                    <a:pt x="1270" y="127000"/>
                  </a:lnTo>
                  <a:lnTo>
                    <a:pt x="0" y="113030"/>
                  </a:lnTo>
                  <a:lnTo>
                    <a:pt x="2540" y="99060"/>
                  </a:lnTo>
                  <a:lnTo>
                    <a:pt x="7620" y="83820"/>
                  </a:lnTo>
                  <a:lnTo>
                    <a:pt x="13970" y="68580"/>
                  </a:lnTo>
                  <a:lnTo>
                    <a:pt x="19050" y="53340"/>
                  </a:lnTo>
                  <a:lnTo>
                    <a:pt x="24130" y="39370"/>
                  </a:lnTo>
                  <a:lnTo>
                    <a:pt x="29210" y="25400"/>
                  </a:lnTo>
                  <a:lnTo>
                    <a:pt x="33020" y="22860"/>
                  </a:lnTo>
                  <a:lnTo>
                    <a:pt x="38100" y="25400"/>
                  </a:lnTo>
                  <a:lnTo>
                    <a:pt x="41910" y="34290"/>
                  </a:lnTo>
                  <a:lnTo>
                    <a:pt x="46990" y="44450"/>
                  </a:lnTo>
                  <a:lnTo>
                    <a:pt x="50800" y="57150"/>
                  </a:lnTo>
                  <a:lnTo>
                    <a:pt x="54610" y="72390"/>
                  </a:lnTo>
                  <a:lnTo>
                    <a:pt x="60960" y="85090"/>
                  </a:lnTo>
                  <a:lnTo>
                    <a:pt x="67310" y="99060"/>
                  </a:lnTo>
                  <a:lnTo>
                    <a:pt x="74930" y="111760"/>
                  </a:lnTo>
                  <a:lnTo>
                    <a:pt x="81280" y="127000"/>
                  </a:lnTo>
                  <a:lnTo>
                    <a:pt x="86360" y="142240"/>
                  </a:lnTo>
                  <a:lnTo>
                    <a:pt x="91440" y="157480"/>
                  </a:lnTo>
                  <a:lnTo>
                    <a:pt x="96520" y="173990"/>
                  </a:lnTo>
                  <a:lnTo>
                    <a:pt x="100330" y="190500"/>
                  </a:lnTo>
                  <a:lnTo>
                    <a:pt x="105410" y="207010"/>
                  </a:lnTo>
                  <a:lnTo>
                    <a:pt x="114300" y="240030"/>
                  </a:lnTo>
                  <a:lnTo>
                    <a:pt x="118110" y="256540"/>
                  </a:lnTo>
                  <a:lnTo>
                    <a:pt x="120650" y="274320"/>
                  </a:lnTo>
                  <a:lnTo>
                    <a:pt x="123190" y="290830"/>
                  </a:lnTo>
                  <a:lnTo>
                    <a:pt x="124460" y="307340"/>
                  </a:lnTo>
                  <a:lnTo>
                    <a:pt x="127000" y="323850"/>
                  </a:lnTo>
                  <a:lnTo>
                    <a:pt x="129540" y="337820"/>
                  </a:lnTo>
                  <a:lnTo>
                    <a:pt x="133350" y="351790"/>
                  </a:lnTo>
                  <a:lnTo>
                    <a:pt x="134620" y="365760"/>
                  </a:lnTo>
                  <a:lnTo>
                    <a:pt x="137160" y="378460"/>
                  </a:lnTo>
                  <a:lnTo>
                    <a:pt x="137160" y="391160"/>
                  </a:lnTo>
                  <a:lnTo>
                    <a:pt x="140970" y="393700"/>
                  </a:lnTo>
                  <a:lnTo>
                    <a:pt x="146050" y="387350"/>
                  </a:lnTo>
                  <a:lnTo>
                    <a:pt x="152400" y="375920"/>
                  </a:lnTo>
                  <a:lnTo>
                    <a:pt x="158750" y="364490"/>
                  </a:lnTo>
                  <a:lnTo>
                    <a:pt x="163830" y="353060"/>
                  </a:lnTo>
                  <a:lnTo>
                    <a:pt x="167640" y="340360"/>
                  </a:lnTo>
                  <a:lnTo>
                    <a:pt x="172720" y="325120"/>
                  </a:lnTo>
                  <a:lnTo>
                    <a:pt x="177800" y="308610"/>
                  </a:lnTo>
                  <a:lnTo>
                    <a:pt x="181610" y="289560"/>
                  </a:lnTo>
                  <a:lnTo>
                    <a:pt x="184150" y="273050"/>
                  </a:lnTo>
                  <a:lnTo>
                    <a:pt x="186690" y="257810"/>
                  </a:lnTo>
                  <a:lnTo>
                    <a:pt x="187960" y="243840"/>
                  </a:lnTo>
                  <a:lnTo>
                    <a:pt x="189230" y="229870"/>
                  </a:lnTo>
                  <a:lnTo>
                    <a:pt x="189230" y="215900"/>
                  </a:lnTo>
                  <a:lnTo>
                    <a:pt x="189230" y="203200"/>
                  </a:lnTo>
                  <a:lnTo>
                    <a:pt x="193040" y="187960"/>
                  </a:lnTo>
                  <a:lnTo>
                    <a:pt x="198120" y="172720"/>
                  </a:lnTo>
                  <a:lnTo>
                    <a:pt x="203200" y="157480"/>
                  </a:lnTo>
                  <a:lnTo>
                    <a:pt x="208280" y="140970"/>
                  </a:lnTo>
                  <a:lnTo>
                    <a:pt x="210820" y="124460"/>
                  </a:lnTo>
                  <a:lnTo>
                    <a:pt x="212090" y="107950"/>
                  </a:lnTo>
                  <a:lnTo>
                    <a:pt x="214630" y="91440"/>
                  </a:lnTo>
                  <a:lnTo>
                    <a:pt x="218440" y="74930"/>
                  </a:lnTo>
                  <a:lnTo>
                    <a:pt x="220980" y="58420"/>
                  </a:lnTo>
                  <a:lnTo>
                    <a:pt x="227330" y="52070"/>
                  </a:lnTo>
                  <a:lnTo>
                    <a:pt x="232410" y="54610"/>
                  </a:lnTo>
                  <a:lnTo>
                    <a:pt x="240030" y="60960"/>
                  </a:lnTo>
                  <a:lnTo>
                    <a:pt x="246380" y="71120"/>
                  </a:lnTo>
                  <a:lnTo>
                    <a:pt x="251460" y="83820"/>
                  </a:lnTo>
                  <a:lnTo>
                    <a:pt x="256540" y="97790"/>
                  </a:lnTo>
                  <a:lnTo>
                    <a:pt x="260350" y="114300"/>
                  </a:lnTo>
                  <a:lnTo>
                    <a:pt x="261620" y="132080"/>
                  </a:lnTo>
                  <a:lnTo>
                    <a:pt x="264160" y="151130"/>
                  </a:lnTo>
                  <a:lnTo>
                    <a:pt x="267970" y="168910"/>
                  </a:lnTo>
                  <a:lnTo>
                    <a:pt x="273050" y="187960"/>
                  </a:lnTo>
                  <a:lnTo>
                    <a:pt x="279400" y="204470"/>
                  </a:lnTo>
                  <a:lnTo>
                    <a:pt x="283210" y="223520"/>
                  </a:lnTo>
                  <a:lnTo>
                    <a:pt x="287020" y="243840"/>
                  </a:lnTo>
                  <a:lnTo>
                    <a:pt x="288290" y="262890"/>
                  </a:lnTo>
                  <a:lnTo>
                    <a:pt x="289560" y="280670"/>
                  </a:lnTo>
                  <a:lnTo>
                    <a:pt x="290830" y="297180"/>
                  </a:lnTo>
                  <a:lnTo>
                    <a:pt x="290830" y="312420"/>
                  </a:lnTo>
                  <a:lnTo>
                    <a:pt x="293370" y="327660"/>
                  </a:lnTo>
                  <a:lnTo>
                    <a:pt x="295910" y="342900"/>
                  </a:lnTo>
                  <a:lnTo>
                    <a:pt x="298450" y="359410"/>
                  </a:lnTo>
                  <a:lnTo>
                    <a:pt x="300990" y="367030"/>
                  </a:lnTo>
                  <a:lnTo>
                    <a:pt x="302260" y="367030"/>
                  </a:lnTo>
                  <a:lnTo>
                    <a:pt x="303530" y="355600"/>
                  </a:lnTo>
                  <a:lnTo>
                    <a:pt x="303530" y="346710"/>
                  </a:lnTo>
                  <a:lnTo>
                    <a:pt x="304800" y="336550"/>
                  </a:lnTo>
                  <a:lnTo>
                    <a:pt x="304800" y="322580"/>
                  </a:lnTo>
                  <a:lnTo>
                    <a:pt x="304800" y="270510"/>
                  </a:lnTo>
                  <a:lnTo>
                    <a:pt x="304800" y="144780"/>
                  </a:lnTo>
                  <a:lnTo>
                    <a:pt x="303530" y="127000"/>
                  </a:lnTo>
                  <a:lnTo>
                    <a:pt x="300990" y="107950"/>
                  </a:lnTo>
                  <a:lnTo>
                    <a:pt x="298450" y="88900"/>
                  </a:lnTo>
                  <a:lnTo>
                    <a:pt x="292100" y="71120"/>
                  </a:lnTo>
                  <a:lnTo>
                    <a:pt x="283210" y="55880"/>
                  </a:lnTo>
                  <a:lnTo>
                    <a:pt x="273050" y="40640"/>
                  </a:lnTo>
                  <a:lnTo>
                    <a:pt x="262890" y="29210"/>
                  </a:lnTo>
                  <a:lnTo>
                    <a:pt x="251460" y="20320"/>
                  </a:lnTo>
                  <a:lnTo>
                    <a:pt x="240030" y="13970"/>
                  </a:lnTo>
                  <a:lnTo>
                    <a:pt x="227330" y="8890"/>
                  </a:lnTo>
                  <a:lnTo>
                    <a:pt x="214630" y="5080"/>
                  </a:lnTo>
                  <a:lnTo>
                    <a:pt x="203200" y="2540"/>
                  </a:lnTo>
                  <a:lnTo>
                    <a:pt x="190500" y="1270"/>
                  </a:lnTo>
                  <a:lnTo>
                    <a:pt x="177800" y="1270"/>
                  </a:lnTo>
                  <a:lnTo>
                    <a:pt x="165100" y="0"/>
                  </a:lnTo>
                  <a:lnTo>
                    <a:pt x="156210" y="3810"/>
                  </a:lnTo>
                  <a:lnTo>
                    <a:pt x="151130" y="10160"/>
                  </a:lnTo>
                  <a:lnTo>
                    <a:pt x="147320" y="19050"/>
                  </a:lnTo>
                  <a:lnTo>
                    <a:pt x="146050" y="30480"/>
                  </a:lnTo>
                  <a:lnTo>
                    <a:pt x="147320" y="44450"/>
                  </a:lnTo>
                  <a:lnTo>
                    <a:pt x="148590" y="58420"/>
                  </a:lnTo>
                  <a:lnTo>
                    <a:pt x="151130" y="72390"/>
                  </a:lnTo>
                  <a:lnTo>
                    <a:pt x="154940" y="86360"/>
                  </a:lnTo>
                  <a:lnTo>
                    <a:pt x="157480" y="99060"/>
                  </a:lnTo>
                  <a:lnTo>
                    <a:pt x="163830" y="114300"/>
                  </a:lnTo>
                  <a:lnTo>
                    <a:pt x="168910" y="129540"/>
                  </a:lnTo>
                  <a:lnTo>
                    <a:pt x="176530" y="144780"/>
                  </a:lnTo>
                  <a:lnTo>
                    <a:pt x="181610" y="161290"/>
                  </a:lnTo>
                  <a:lnTo>
                    <a:pt x="184150" y="177800"/>
                  </a:lnTo>
                  <a:lnTo>
                    <a:pt x="186690" y="194310"/>
                  </a:lnTo>
                  <a:lnTo>
                    <a:pt x="187960" y="209550"/>
                  </a:lnTo>
                  <a:lnTo>
                    <a:pt x="189230" y="223520"/>
                  </a:lnTo>
                  <a:lnTo>
                    <a:pt x="189230" y="237490"/>
                  </a:lnTo>
                  <a:lnTo>
                    <a:pt x="189230" y="252730"/>
                  </a:lnTo>
                  <a:lnTo>
                    <a:pt x="190500" y="267970"/>
                  </a:lnTo>
                  <a:lnTo>
                    <a:pt x="190500" y="299720"/>
                  </a:lnTo>
                  <a:lnTo>
                    <a:pt x="190500" y="353060"/>
                  </a:lnTo>
                  <a:lnTo>
                    <a:pt x="190500" y="367030"/>
                  </a:lnTo>
                  <a:lnTo>
                    <a:pt x="187960" y="379730"/>
                  </a:lnTo>
                  <a:lnTo>
                    <a:pt x="182880" y="392430"/>
                  </a:lnTo>
                  <a:lnTo>
                    <a:pt x="176530" y="405130"/>
                  </a:lnTo>
                  <a:lnTo>
                    <a:pt x="168910" y="414020"/>
                  </a:lnTo>
                  <a:lnTo>
                    <a:pt x="158750" y="419100"/>
                  </a:lnTo>
                  <a:lnTo>
                    <a:pt x="148590" y="422910"/>
                  </a:lnTo>
                  <a:lnTo>
                    <a:pt x="137160" y="422910"/>
                  </a:lnTo>
                  <a:lnTo>
                    <a:pt x="125730" y="419100"/>
                  </a:lnTo>
                  <a:lnTo>
                    <a:pt x="88900" y="392430"/>
                  </a:lnTo>
                </a:path>
              </a:pathLst>
            </a:custGeom>
            <a:ln w="190500" cap="flat" cmpd="sng" algn="ctr">
              <a:solidFill>
                <a:srgbClr val="FFFFE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1582420" y="3225800"/>
              <a:ext cx="350521" cy="490221"/>
            </a:xfrm>
            <a:custGeom>
              <a:avLst/>
              <a:gdLst/>
              <a:ahLst/>
              <a:cxnLst/>
              <a:rect l="0" t="0" r="0" b="0"/>
              <a:pathLst>
                <a:path w="350521" h="490221">
                  <a:moveTo>
                    <a:pt x="93980" y="0"/>
                  </a:moveTo>
                  <a:lnTo>
                    <a:pt x="93980" y="20320"/>
                  </a:lnTo>
                  <a:lnTo>
                    <a:pt x="90170" y="30480"/>
                  </a:lnTo>
                  <a:lnTo>
                    <a:pt x="82550" y="41910"/>
                  </a:lnTo>
                  <a:lnTo>
                    <a:pt x="73660" y="53340"/>
                  </a:lnTo>
                  <a:lnTo>
                    <a:pt x="66040" y="66040"/>
                  </a:lnTo>
                  <a:lnTo>
                    <a:pt x="59690" y="81280"/>
                  </a:lnTo>
                  <a:lnTo>
                    <a:pt x="54610" y="96520"/>
                  </a:lnTo>
                  <a:lnTo>
                    <a:pt x="49530" y="110490"/>
                  </a:lnTo>
                  <a:lnTo>
                    <a:pt x="44450" y="124460"/>
                  </a:lnTo>
                  <a:lnTo>
                    <a:pt x="39370" y="138430"/>
                  </a:lnTo>
                  <a:lnTo>
                    <a:pt x="36830" y="151130"/>
                  </a:lnTo>
                  <a:lnTo>
                    <a:pt x="34290" y="163830"/>
                  </a:lnTo>
                  <a:lnTo>
                    <a:pt x="33020" y="177800"/>
                  </a:lnTo>
                  <a:lnTo>
                    <a:pt x="30480" y="190500"/>
                  </a:lnTo>
                  <a:lnTo>
                    <a:pt x="27940" y="203200"/>
                  </a:lnTo>
                  <a:lnTo>
                    <a:pt x="24130" y="215900"/>
                  </a:lnTo>
                  <a:lnTo>
                    <a:pt x="22860" y="228600"/>
                  </a:lnTo>
                  <a:lnTo>
                    <a:pt x="20320" y="241300"/>
                  </a:lnTo>
                  <a:lnTo>
                    <a:pt x="20320" y="254000"/>
                  </a:lnTo>
                  <a:lnTo>
                    <a:pt x="17780" y="267970"/>
                  </a:lnTo>
                  <a:lnTo>
                    <a:pt x="15240" y="283210"/>
                  </a:lnTo>
                  <a:lnTo>
                    <a:pt x="11430" y="298450"/>
                  </a:lnTo>
                  <a:lnTo>
                    <a:pt x="7620" y="313690"/>
                  </a:lnTo>
                  <a:lnTo>
                    <a:pt x="3810" y="327660"/>
                  </a:lnTo>
                  <a:lnTo>
                    <a:pt x="0" y="341630"/>
                  </a:lnTo>
                  <a:lnTo>
                    <a:pt x="3810" y="345440"/>
                  </a:lnTo>
                  <a:lnTo>
                    <a:pt x="11430" y="345440"/>
                  </a:lnTo>
                  <a:lnTo>
                    <a:pt x="21590" y="340360"/>
                  </a:lnTo>
                  <a:lnTo>
                    <a:pt x="35560" y="326390"/>
                  </a:lnTo>
                  <a:lnTo>
                    <a:pt x="52070" y="308610"/>
                  </a:lnTo>
                  <a:lnTo>
                    <a:pt x="71120" y="285750"/>
                  </a:lnTo>
                  <a:lnTo>
                    <a:pt x="86360" y="266700"/>
                  </a:lnTo>
                  <a:lnTo>
                    <a:pt x="101600" y="250190"/>
                  </a:lnTo>
                  <a:lnTo>
                    <a:pt x="115570" y="233680"/>
                  </a:lnTo>
                  <a:lnTo>
                    <a:pt x="125730" y="219710"/>
                  </a:lnTo>
                  <a:lnTo>
                    <a:pt x="132080" y="205740"/>
                  </a:lnTo>
                  <a:lnTo>
                    <a:pt x="135890" y="191770"/>
                  </a:lnTo>
                  <a:lnTo>
                    <a:pt x="142240" y="179070"/>
                  </a:lnTo>
                  <a:lnTo>
                    <a:pt x="148590" y="166370"/>
                  </a:lnTo>
                  <a:lnTo>
                    <a:pt x="156210" y="152400"/>
                  </a:lnTo>
                  <a:lnTo>
                    <a:pt x="163830" y="138430"/>
                  </a:lnTo>
                  <a:lnTo>
                    <a:pt x="171450" y="123190"/>
                  </a:lnTo>
                  <a:lnTo>
                    <a:pt x="179070" y="107950"/>
                  </a:lnTo>
                  <a:lnTo>
                    <a:pt x="186690" y="92710"/>
                  </a:lnTo>
                  <a:lnTo>
                    <a:pt x="191770" y="78740"/>
                  </a:lnTo>
                  <a:lnTo>
                    <a:pt x="198120" y="64770"/>
                  </a:lnTo>
                  <a:lnTo>
                    <a:pt x="204470" y="50800"/>
                  </a:lnTo>
                  <a:lnTo>
                    <a:pt x="210820" y="35560"/>
                  </a:lnTo>
                  <a:lnTo>
                    <a:pt x="218440" y="19050"/>
                  </a:lnTo>
                  <a:lnTo>
                    <a:pt x="223520" y="12700"/>
                  </a:lnTo>
                  <a:lnTo>
                    <a:pt x="227330" y="12700"/>
                  </a:lnTo>
                  <a:lnTo>
                    <a:pt x="228600" y="16510"/>
                  </a:lnTo>
                  <a:lnTo>
                    <a:pt x="231140" y="27940"/>
                  </a:lnTo>
                  <a:lnTo>
                    <a:pt x="231140" y="44450"/>
                  </a:lnTo>
                  <a:lnTo>
                    <a:pt x="232410" y="63500"/>
                  </a:lnTo>
                  <a:lnTo>
                    <a:pt x="232410" y="85090"/>
                  </a:lnTo>
                  <a:lnTo>
                    <a:pt x="233680" y="106680"/>
                  </a:lnTo>
                  <a:lnTo>
                    <a:pt x="233680" y="156210"/>
                  </a:lnTo>
                  <a:lnTo>
                    <a:pt x="233680" y="490220"/>
                  </a:lnTo>
                  <a:lnTo>
                    <a:pt x="233680" y="130810"/>
                  </a:lnTo>
                  <a:lnTo>
                    <a:pt x="233680" y="341630"/>
                  </a:lnTo>
                  <a:lnTo>
                    <a:pt x="238760" y="342900"/>
                  </a:lnTo>
                  <a:lnTo>
                    <a:pt x="248920" y="337820"/>
                  </a:lnTo>
                  <a:lnTo>
                    <a:pt x="260350" y="326390"/>
                  </a:lnTo>
                  <a:lnTo>
                    <a:pt x="270510" y="313690"/>
                  </a:lnTo>
                  <a:lnTo>
                    <a:pt x="278130" y="299720"/>
                  </a:lnTo>
                  <a:lnTo>
                    <a:pt x="284480" y="284480"/>
                  </a:lnTo>
                  <a:lnTo>
                    <a:pt x="290830" y="267970"/>
                  </a:lnTo>
                  <a:lnTo>
                    <a:pt x="298450" y="252730"/>
                  </a:lnTo>
                  <a:lnTo>
                    <a:pt x="307340" y="236220"/>
                  </a:lnTo>
                  <a:lnTo>
                    <a:pt x="314960" y="220980"/>
                  </a:lnTo>
                  <a:lnTo>
                    <a:pt x="322580" y="207010"/>
                  </a:lnTo>
                  <a:lnTo>
                    <a:pt x="331470" y="193040"/>
                  </a:lnTo>
                  <a:lnTo>
                    <a:pt x="337820" y="189230"/>
                  </a:lnTo>
                  <a:lnTo>
                    <a:pt x="344170" y="193040"/>
                  </a:lnTo>
                  <a:lnTo>
                    <a:pt x="349250" y="200660"/>
                  </a:lnTo>
                  <a:lnTo>
                    <a:pt x="350520" y="209550"/>
                  </a:lnTo>
                  <a:lnTo>
                    <a:pt x="347980" y="219710"/>
                  </a:lnTo>
                  <a:lnTo>
                    <a:pt x="344170" y="231140"/>
                  </a:lnTo>
                  <a:lnTo>
                    <a:pt x="337820" y="245110"/>
                  </a:lnTo>
                  <a:lnTo>
                    <a:pt x="331470" y="259080"/>
                  </a:lnTo>
                  <a:lnTo>
                    <a:pt x="323850" y="274320"/>
                  </a:lnTo>
                  <a:lnTo>
                    <a:pt x="312420" y="288290"/>
                  </a:lnTo>
                  <a:lnTo>
                    <a:pt x="297180" y="302260"/>
                  </a:lnTo>
                  <a:lnTo>
                    <a:pt x="280670" y="316230"/>
                  </a:lnTo>
                  <a:lnTo>
                    <a:pt x="265430" y="328930"/>
                  </a:lnTo>
                  <a:lnTo>
                    <a:pt x="250190" y="341630"/>
                  </a:lnTo>
                  <a:lnTo>
                    <a:pt x="236220" y="355600"/>
                  </a:lnTo>
                  <a:lnTo>
                    <a:pt x="222250" y="367030"/>
                  </a:lnTo>
                  <a:lnTo>
                    <a:pt x="209550" y="377190"/>
                  </a:lnTo>
                  <a:lnTo>
                    <a:pt x="196850" y="387350"/>
                  </a:lnTo>
                  <a:lnTo>
                    <a:pt x="182880" y="396240"/>
                  </a:lnTo>
                  <a:lnTo>
                    <a:pt x="170180" y="405130"/>
                  </a:lnTo>
                  <a:lnTo>
                    <a:pt x="157480" y="414020"/>
                  </a:lnTo>
                  <a:lnTo>
                    <a:pt x="144780" y="420370"/>
                  </a:lnTo>
                  <a:lnTo>
                    <a:pt x="132080" y="424180"/>
                  </a:lnTo>
                  <a:lnTo>
                    <a:pt x="119380" y="426720"/>
                  </a:lnTo>
                  <a:lnTo>
                    <a:pt x="109220" y="424180"/>
                  </a:lnTo>
                  <a:lnTo>
                    <a:pt x="101600" y="417830"/>
                  </a:lnTo>
                  <a:lnTo>
                    <a:pt x="95250" y="410210"/>
                  </a:lnTo>
                  <a:lnTo>
                    <a:pt x="87630" y="398780"/>
                  </a:lnTo>
                  <a:lnTo>
                    <a:pt x="80010" y="386080"/>
                  </a:lnTo>
                  <a:lnTo>
                    <a:pt x="72390" y="372110"/>
                  </a:lnTo>
                  <a:lnTo>
                    <a:pt x="66040" y="353060"/>
                  </a:lnTo>
                  <a:lnTo>
                    <a:pt x="63500" y="332740"/>
                  </a:lnTo>
                  <a:lnTo>
                    <a:pt x="60960" y="311150"/>
                  </a:lnTo>
                  <a:lnTo>
                    <a:pt x="58420" y="290830"/>
                  </a:lnTo>
                  <a:lnTo>
                    <a:pt x="58420" y="271780"/>
                  </a:lnTo>
                  <a:lnTo>
                    <a:pt x="57150" y="252730"/>
                  </a:lnTo>
                  <a:lnTo>
                    <a:pt x="60960" y="234950"/>
                  </a:lnTo>
                  <a:lnTo>
                    <a:pt x="67310" y="217170"/>
                  </a:lnTo>
                  <a:lnTo>
                    <a:pt x="76200" y="199390"/>
                  </a:lnTo>
                  <a:lnTo>
                    <a:pt x="82550" y="184150"/>
                  </a:lnTo>
                  <a:lnTo>
                    <a:pt x="86360" y="168910"/>
                  </a:lnTo>
                  <a:lnTo>
                    <a:pt x="88900" y="154940"/>
                  </a:lnTo>
                  <a:lnTo>
                    <a:pt x="90170" y="139700"/>
                  </a:lnTo>
                  <a:lnTo>
                    <a:pt x="91440" y="124460"/>
                  </a:lnTo>
                  <a:lnTo>
                    <a:pt x="92710" y="107950"/>
                  </a:lnTo>
                  <a:lnTo>
                    <a:pt x="97790" y="104140"/>
                  </a:lnTo>
                  <a:lnTo>
                    <a:pt x="104140" y="109220"/>
                  </a:lnTo>
                  <a:lnTo>
                    <a:pt x="114300" y="119380"/>
                  </a:lnTo>
                  <a:lnTo>
                    <a:pt x="120650" y="132080"/>
                  </a:lnTo>
                  <a:lnTo>
                    <a:pt x="128270" y="146050"/>
                  </a:lnTo>
                  <a:lnTo>
                    <a:pt x="133350" y="161290"/>
                  </a:lnTo>
                  <a:lnTo>
                    <a:pt x="137160" y="177800"/>
                  </a:lnTo>
                  <a:lnTo>
                    <a:pt x="139700" y="195580"/>
                  </a:lnTo>
                  <a:lnTo>
                    <a:pt x="140970" y="215900"/>
                  </a:lnTo>
                  <a:lnTo>
                    <a:pt x="142240" y="233680"/>
                  </a:lnTo>
                  <a:lnTo>
                    <a:pt x="143510" y="251460"/>
                  </a:lnTo>
                  <a:lnTo>
                    <a:pt x="143510" y="269240"/>
                  </a:lnTo>
                  <a:lnTo>
                    <a:pt x="143510" y="287020"/>
                  </a:lnTo>
                  <a:lnTo>
                    <a:pt x="144780" y="321310"/>
                  </a:lnTo>
                  <a:lnTo>
                    <a:pt x="142240" y="336550"/>
                  </a:lnTo>
                  <a:lnTo>
                    <a:pt x="137160" y="351790"/>
                  </a:lnTo>
                  <a:lnTo>
                    <a:pt x="93980" y="406400"/>
                  </a:lnTo>
                </a:path>
              </a:pathLst>
            </a:custGeom>
            <a:ln w="190500" cap="flat" cmpd="sng" algn="ctr">
              <a:solidFill>
                <a:srgbClr val="FFFFE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663700" y="4107180"/>
              <a:ext cx="234951" cy="490221"/>
            </a:xfrm>
            <a:custGeom>
              <a:avLst/>
              <a:gdLst/>
              <a:ahLst/>
              <a:cxnLst/>
              <a:rect l="0" t="0" r="0" b="0"/>
              <a:pathLst>
                <a:path w="234951" h="490221">
                  <a:moveTo>
                    <a:pt x="0" y="45720"/>
                  </a:moveTo>
                  <a:lnTo>
                    <a:pt x="0" y="114300"/>
                  </a:lnTo>
                  <a:lnTo>
                    <a:pt x="0" y="80010"/>
                  </a:lnTo>
                  <a:lnTo>
                    <a:pt x="0" y="486410"/>
                  </a:lnTo>
                  <a:lnTo>
                    <a:pt x="1270" y="490220"/>
                  </a:lnTo>
                  <a:lnTo>
                    <a:pt x="3810" y="487680"/>
                  </a:lnTo>
                  <a:lnTo>
                    <a:pt x="6350" y="480060"/>
                  </a:lnTo>
                  <a:lnTo>
                    <a:pt x="10160" y="468630"/>
                  </a:lnTo>
                  <a:lnTo>
                    <a:pt x="13970" y="455930"/>
                  </a:lnTo>
                  <a:lnTo>
                    <a:pt x="17780" y="441960"/>
                  </a:lnTo>
                  <a:lnTo>
                    <a:pt x="21590" y="429260"/>
                  </a:lnTo>
                  <a:lnTo>
                    <a:pt x="25400" y="415290"/>
                  </a:lnTo>
                  <a:lnTo>
                    <a:pt x="30480" y="402590"/>
                  </a:lnTo>
                  <a:lnTo>
                    <a:pt x="38100" y="375920"/>
                  </a:lnTo>
                  <a:lnTo>
                    <a:pt x="54610" y="325120"/>
                  </a:lnTo>
                  <a:lnTo>
                    <a:pt x="58420" y="312420"/>
                  </a:lnTo>
                  <a:lnTo>
                    <a:pt x="59690" y="299720"/>
                  </a:lnTo>
                  <a:lnTo>
                    <a:pt x="60960" y="287020"/>
                  </a:lnTo>
                  <a:lnTo>
                    <a:pt x="63500" y="273050"/>
                  </a:lnTo>
                  <a:lnTo>
                    <a:pt x="66040" y="257810"/>
                  </a:lnTo>
                  <a:lnTo>
                    <a:pt x="69850" y="242570"/>
                  </a:lnTo>
                  <a:lnTo>
                    <a:pt x="71120" y="227330"/>
                  </a:lnTo>
                  <a:lnTo>
                    <a:pt x="73660" y="213360"/>
                  </a:lnTo>
                  <a:lnTo>
                    <a:pt x="73660" y="199390"/>
                  </a:lnTo>
                  <a:lnTo>
                    <a:pt x="74930" y="186690"/>
                  </a:lnTo>
                  <a:lnTo>
                    <a:pt x="74930" y="173990"/>
                  </a:lnTo>
                  <a:lnTo>
                    <a:pt x="76200" y="160020"/>
                  </a:lnTo>
                  <a:lnTo>
                    <a:pt x="78740" y="157480"/>
                  </a:lnTo>
                  <a:lnTo>
                    <a:pt x="83820" y="161290"/>
                  </a:lnTo>
                  <a:lnTo>
                    <a:pt x="88900" y="168910"/>
                  </a:lnTo>
                  <a:lnTo>
                    <a:pt x="93980" y="179070"/>
                  </a:lnTo>
                  <a:lnTo>
                    <a:pt x="96520" y="189230"/>
                  </a:lnTo>
                  <a:lnTo>
                    <a:pt x="97790" y="200660"/>
                  </a:lnTo>
                  <a:lnTo>
                    <a:pt x="99060" y="214630"/>
                  </a:lnTo>
                  <a:lnTo>
                    <a:pt x="100330" y="228600"/>
                  </a:lnTo>
                  <a:lnTo>
                    <a:pt x="100330" y="243840"/>
                  </a:lnTo>
                  <a:lnTo>
                    <a:pt x="100330" y="257810"/>
                  </a:lnTo>
                  <a:lnTo>
                    <a:pt x="101600" y="271780"/>
                  </a:lnTo>
                  <a:lnTo>
                    <a:pt x="101600" y="285750"/>
                  </a:lnTo>
                  <a:lnTo>
                    <a:pt x="101600" y="287020"/>
                  </a:lnTo>
                  <a:lnTo>
                    <a:pt x="101600" y="281940"/>
                  </a:lnTo>
                  <a:lnTo>
                    <a:pt x="101600" y="270510"/>
                  </a:lnTo>
                  <a:lnTo>
                    <a:pt x="102870" y="257810"/>
                  </a:lnTo>
                  <a:lnTo>
                    <a:pt x="105410" y="243840"/>
                  </a:lnTo>
                  <a:lnTo>
                    <a:pt x="107950" y="228600"/>
                  </a:lnTo>
                  <a:lnTo>
                    <a:pt x="111760" y="212090"/>
                  </a:lnTo>
                  <a:lnTo>
                    <a:pt x="115570" y="196850"/>
                  </a:lnTo>
                  <a:lnTo>
                    <a:pt x="119380" y="180340"/>
                  </a:lnTo>
                  <a:lnTo>
                    <a:pt x="121920" y="163830"/>
                  </a:lnTo>
                  <a:lnTo>
                    <a:pt x="123190" y="147320"/>
                  </a:lnTo>
                  <a:lnTo>
                    <a:pt x="124460" y="129540"/>
                  </a:lnTo>
                  <a:lnTo>
                    <a:pt x="127000" y="114300"/>
                  </a:lnTo>
                  <a:lnTo>
                    <a:pt x="129540" y="100330"/>
                  </a:lnTo>
                  <a:lnTo>
                    <a:pt x="137160" y="71120"/>
                  </a:lnTo>
                  <a:lnTo>
                    <a:pt x="144780" y="39370"/>
                  </a:lnTo>
                  <a:lnTo>
                    <a:pt x="152400" y="27940"/>
                  </a:lnTo>
                  <a:lnTo>
                    <a:pt x="163830" y="17780"/>
                  </a:lnTo>
                  <a:lnTo>
                    <a:pt x="176530" y="10160"/>
                  </a:lnTo>
                  <a:lnTo>
                    <a:pt x="190500" y="5080"/>
                  </a:lnTo>
                  <a:lnTo>
                    <a:pt x="203200" y="1270"/>
                  </a:lnTo>
                  <a:lnTo>
                    <a:pt x="215900" y="0"/>
                  </a:lnTo>
                  <a:lnTo>
                    <a:pt x="224790" y="3810"/>
                  </a:lnTo>
                  <a:lnTo>
                    <a:pt x="229870" y="11430"/>
                  </a:lnTo>
                  <a:lnTo>
                    <a:pt x="233680" y="22860"/>
                  </a:lnTo>
                  <a:lnTo>
                    <a:pt x="234950" y="35560"/>
                  </a:lnTo>
                  <a:lnTo>
                    <a:pt x="233680" y="46990"/>
                  </a:lnTo>
                  <a:lnTo>
                    <a:pt x="232410" y="59690"/>
                  </a:lnTo>
                  <a:lnTo>
                    <a:pt x="228600" y="71120"/>
                  </a:lnTo>
                  <a:lnTo>
                    <a:pt x="222250" y="83820"/>
                  </a:lnTo>
                  <a:lnTo>
                    <a:pt x="215900" y="96520"/>
                  </a:lnTo>
                  <a:lnTo>
                    <a:pt x="207010" y="109220"/>
                  </a:lnTo>
                  <a:lnTo>
                    <a:pt x="198120" y="121920"/>
                  </a:lnTo>
                  <a:lnTo>
                    <a:pt x="186690" y="134620"/>
                  </a:lnTo>
                  <a:lnTo>
                    <a:pt x="176530" y="147320"/>
                  </a:lnTo>
                  <a:lnTo>
                    <a:pt x="167640" y="160020"/>
                  </a:lnTo>
                  <a:lnTo>
                    <a:pt x="157480" y="172720"/>
                  </a:lnTo>
                  <a:lnTo>
                    <a:pt x="152400" y="186690"/>
                  </a:lnTo>
                  <a:lnTo>
                    <a:pt x="147320" y="201930"/>
                  </a:lnTo>
                  <a:lnTo>
                    <a:pt x="144780" y="217170"/>
                  </a:lnTo>
                  <a:lnTo>
                    <a:pt x="140970" y="233680"/>
                  </a:lnTo>
                  <a:lnTo>
                    <a:pt x="134620" y="250190"/>
                  </a:lnTo>
                  <a:lnTo>
                    <a:pt x="114300" y="299720"/>
                  </a:lnTo>
                </a:path>
              </a:pathLst>
            </a:custGeom>
            <a:ln w="190500" cap="flat" cmpd="sng" algn="ctr">
              <a:solidFill>
                <a:srgbClr val="FFFFE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663700" y="5054600"/>
              <a:ext cx="240031" cy="400051"/>
            </a:xfrm>
            <a:custGeom>
              <a:avLst/>
              <a:gdLst/>
              <a:ahLst/>
              <a:cxnLst/>
              <a:rect l="0" t="0" r="0" b="0"/>
              <a:pathLst>
                <a:path w="240031" h="400051">
                  <a:moveTo>
                    <a:pt x="25400" y="0"/>
                  </a:moveTo>
                  <a:lnTo>
                    <a:pt x="25400" y="20320"/>
                  </a:lnTo>
                  <a:lnTo>
                    <a:pt x="24130" y="31750"/>
                  </a:lnTo>
                  <a:lnTo>
                    <a:pt x="21590" y="45720"/>
                  </a:lnTo>
                  <a:lnTo>
                    <a:pt x="19050" y="59690"/>
                  </a:lnTo>
                  <a:lnTo>
                    <a:pt x="16510" y="74930"/>
                  </a:lnTo>
                  <a:lnTo>
                    <a:pt x="15240" y="91440"/>
                  </a:lnTo>
                  <a:lnTo>
                    <a:pt x="13970" y="106680"/>
                  </a:lnTo>
                  <a:lnTo>
                    <a:pt x="13970" y="121920"/>
                  </a:lnTo>
                  <a:lnTo>
                    <a:pt x="13970" y="137160"/>
                  </a:lnTo>
                  <a:lnTo>
                    <a:pt x="12700" y="149860"/>
                  </a:lnTo>
                  <a:lnTo>
                    <a:pt x="12700" y="176530"/>
                  </a:lnTo>
                  <a:lnTo>
                    <a:pt x="12700" y="228600"/>
                  </a:lnTo>
                  <a:lnTo>
                    <a:pt x="12700" y="266700"/>
                  </a:lnTo>
                  <a:lnTo>
                    <a:pt x="11430" y="269240"/>
                  </a:lnTo>
                  <a:lnTo>
                    <a:pt x="8890" y="265430"/>
                  </a:lnTo>
                  <a:lnTo>
                    <a:pt x="6350" y="257810"/>
                  </a:lnTo>
                  <a:lnTo>
                    <a:pt x="3810" y="247650"/>
                  </a:lnTo>
                  <a:lnTo>
                    <a:pt x="2540" y="237490"/>
                  </a:lnTo>
                  <a:lnTo>
                    <a:pt x="1270" y="226060"/>
                  </a:lnTo>
                  <a:lnTo>
                    <a:pt x="1270" y="214630"/>
                  </a:lnTo>
                  <a:lnTo>
                    <a:pt x="1270" y="201930"/>
                  </a:lnTo>
                  <a:lnTo>
                    <a:pt x="0" y="189230"/>
                  </a:lnTo>
                  <a:lnTo>
                    <a:pt x="0" y="175260"/>
                  </a:lnTo>
                  <a:lnTo>
                    <a:pt x="0" y="146050"/>
                  </a:lnTo>
                  <a:lnTo>
                    <a:pt x="0" y="142240"/>
                  </a:lnTo>
                  <a:lnTo>
                    <a:pt x="0" y="147320"/>
                  </a:lnTo>
                  <a:lnTo>
                    <a:pt x="0" y="353060"/>
                  </a:lnTo>
                  <a:lnTo>
                    <a:pt x="3810" y="365760"/>
                  </a:lnTo>
                  <a:lnTo>
                    <a:pt x="11430" y="375920"/>
                  </a:lnTo>
                  <a:lnTo>
                    <a:pt x="20320" y="386080"/>
                  </a:lnTo>
                  <a:lnTo>
                    <a:pt x="33020" y="392430"/>
                  </a:lnTo>
                  <a:lnTo>
                    <a:pt x="49530" y="397510"/>
                  </a:lnTo>
                  <a:lnTo>
                    <a:pt x="66040" y="400050"/>
                  </a:lnTo>
                  <a:lnTo>
                    <a:pt x="82550" y="400050"/>
                  </a:lnTo>
                  <a:lnTo>
                    <a:pt x="97790" y="396240"/>
                  </a:lnTo>
                  <a:lnTo>
                    <a:pt x="111760" y="391160"/>
                  </a:lnTo>
                  <a:lnTo>
                    <a:pt x="128270" y="378460"/>
                  </a:lnTo>
                  <a:lnTo>
                    <a:pt x="146050" y="359410"/>
                  </a:lnTo>
                  <a:lnTo>
                    <a:pt x="165100" y="336550"/>
                  </a:lnTo>
                  <a:lnTo>
                    <a:pt x="181610" y="317500"/>
                  </a:lnTo>
                  <a:lnTo>
                    <a:pt x="198120" y="300990"/>
                  </a:lnTo>
                  <a:lnTo>
                    <a:pt x="212090" y="285750"/>
                  </a:lnTo>
                  <a:lnTo>
                    <a:pt x="222250" y="270510"/>
                  </a:lnTo>
                  <a:lnTo>
                    <a:pt x="228600" y="256540"/>
                  </a:lnTo>
                  <a:lnTo>
                    <a:pt x="232410" y="242570"/>
                  </a:lnTo>
                  <a:lnTo>
                    <a:pt x="234950" y="228600"/>
                  </a:lnTo>
                  <a:lnTo>
                    <a:pt x="237490" y="213360"/>
                  </a:lnTo>
                  <a:lnTo>
                    <a:pt x="238760" y="196850"/>
                  </a:lnTo>
                  <a:lnTo>
                    <a:pt x="240030" y="179070"/>
                  </a:lnTo>
                  <a:lnTo>
                    <a:pt x="240030" y="160020"/>
                  </a:lnTo>
                  <a:lnTo>
                    <a:pt x="240030" y="140970"/>
                  </a:lnTo>
                  <a:lnTo>
                    <a:pt x="236220" y="124460"/>
                  </a:lnTo>
                  <a:lnTo>
                    <a:pt x="229870" y="111760"/>
                  </a:lnTo>
                  <a:lnTo>
                    <a:pt x="220980" y="100330"/>
                  </a:lnTo>
                  <a:lnTo>
                    <a:pt x="209550" y="95250"/>
                  </a:lnTo>
                  <a:lnTo>
                    <a:pt x="195580" y="93980"/>
                  </a:lnTo>
                  <a:lnTo>
                    <a:pt x="181610" y="96520"/>
                  </a:lnTo>
                  <a:lnTo>
                    <a:pt x="168910" y="104140"/>
                  </a:lnTo>
                  <a:lnTo>
                    <a:pt x="157480" y="114300"/>
                  </a:lnTo>
                  <a:lnTo>
                    <a:pt x="147320" y="127000"/>
                  </a:lnTo>
                  <a:lnTo>
                    <a:pt x="139700" y="142240"/>
                  </a:lnTo>
                  <a:lnTo>
                    <a:pt x="132080" y="160020"/>
                  </a:lnTo>
                  <a:lnTo>
                    <a:pt x="125730" y="179070"/>
                  </a:lnTo>
                  <a:lnTo>
                    <a:pt x="119380" y="198120"/>
                  </a:lnTo>
                  <a:lnTo>
                    <a:pt x="111760" y="218440"/>
                  </a:lnTo>
                  <a:lnTo>
                    <a:pt x="104140" y="238760"/>
                  </a:lnTo>
                  <a:lnTo>
                    <a:pt x="99060" y="250190"/>
                  </a:lnTo>
                  <a:lnTo>
                    <a:pt x="101600" y="240030"/>
                  </a:lnTo>
                  <a:lnTo>
                    <a:pt x="107950" y="215900"/>
                  </a:lnTo>
                  <a:lnTo>
                    <a:pt x="113030" y="199390"/>
                  </a:lnTo>
                  <a:lnTo>
                    <a:pt x="119380" y="179070"/>
                  </a:lnTo>
                  <a:lnTo>
                    <a:pt x="125730" y="157480"/>
                  </a:lnTo>
                  <a:lnTo>
                    <a:pt x="130810" y="135890"/>
                  </a:lnTo>
                  <a:lnTo>
                    <a:pt x="133350" y="114300"/>
                  </a:lnTo>
                  <a:lnTo>
                    <a:pt x="135890" y="93980"/>
                  </a:lnTo>
                  <a:lnTo>
                    <a:pt x="137160" y="74930"/>
                  </a:lnTo>
                  <a:lnTo>
                    <a:pt x="138430" y="58420"/>
                  </a:lnTo>
                  <a:lnTo>
                    <a:pt x="138430" y="43180"/>
                  </a:lnTo>
                  <a:lnTo>
                    <a:pt x="137160" y="38100"/>
                  </a:lnTo>
                  <a:lnTo>
                    <a:pt x="135890" y="41910"/>
                  </a:lnTo>
                  <a:lnTo>
                    <a:pt x="132080" y="48260"/>
                  </a:lnTo>
                  <a:lnTo>
                    <a:pt x="129540" y="58420"/>
                  </a:lnTo>
                  <a:lnTo>
                    <a:pt x="125730" y="68580"/>
                  </a:lnTo>
                  <a:lnTo>
                    <a:pt x="121920" y="78740"/>
                  </a:lnTo>
                  <a:lnTo>
                    <a:pt x="119380" y="92710"/>
                  </a:lnTo>
                  <a:lnTo>
                    <a:pt x="118110" y="106680"/>
                  </a:lnTo>
                  <a:lnTo>
                    <a:pt x="116840" y="121920"/>
                  </a:lnTo>
                  <a:lnTo>
                    <a:pt x="114300" y="137160"/>
                  </a:lnTo>
                  <a:lnTo>
                    <a:pt x="111760" y="153670"/>
                  </a:lnTo>
                  <a:lnTo>
                    <a:pt x="107950" y="170180"/>
                  </a:lnTo>
                  <a:lnTo>
                    <a:pt x="105410" y="185420"/>
                  </a:lnTo>
                  <a:lnTo>
                    <a:pt x="104140" y="199390"/>
                  </a:lnTo>
                  <a:lnTo>
                    <a:pt x="104140" y="213360"/>
                  </a:lnTo>
                  <a:lnTo>
                    <a:pt x="104140" y="217170"/>
                  </a:lnTo>
                  <a:lnTo>
                    <a:pt x="106680" y="213360"/>
                  </a:lnTo>
                  <a:lnTo>
                    <a:pt x="109220" y="205740"/>
                  </a:lnTo>
                  <a:lnTo>
                    <a:pt x="110490" y="196850"/>
                  </a:lnTo>
                  <a:lnTo>
                    <a:pt x="111760" y="186690"/>
                  </a:lnTo>
                  <a:lnTo>
                    <a:pt x="113030" y="175260"/>
                  </a:lnTo>
                  <a:lnTo>
                    <a:pt x="113030" y="161290"/>
                  </a:lnTo>
                  <a:lnTo>
                    <a:pt x="113030" y="147320"/>
                  </a:lnTo>
                  <a:lnTo>
                    <a:pt x="114300" y="132080"/>
                  </a:lnTo>
                  <a:lnTo>
                    <a:pt x="114300" y="104140"/>
                  </a:lnTo>
                  <a:lnTo>
                    <a:pt x="114300" y="50800"/>
                  </a:lnTo>
                  <a:lnTo>
                    <a:pt x="118110" y="45720"/>
                  </a:lnTo>
                  <a:lnTo>
                    <a:pt x="125730" y="44450"/>
                  </a:lnTo>
                  <a:lnTo>
                    <a:pt x="134620" y="46990"/>
                  </a:lnTo>
                  <a:lnTo>
                    <a:pt x="140970" y="53340"/>
                  </a:lnTo>
                  <a:lnTo>
                    <a:pt x="144780" y="63500"/>
                  </a:lnTo>
                  <a:lnTo>
                    <a:pt x="147320" y="76200"/>
                  </a:lnTo>
                  <a:lnTo>
                    <a:pt x="148590" y="90170"/>
                  </a:lnTo>
                  <a:lnTo>
                    <a:pt x="149860" y="105410"/>
                  </a:lnTo>
                  <a:lnTo>
                    <a:pt x="152400" y="177800"/>
                  </a:lnTo>
                </a:path>
              </a:pathLst>
            </a:custGeom>
            <a:ln w="190500" cap="flat" cmpd="sng" algn="ctr">
              <a:solidFill>
                <a:srgbClr val="FFFFE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562100" y="5819140"/>
              <a:ext cx="330201" cy="467361"/>
            </a:xfrm>
            <a:custGeom>
              <a:avLst/>
              <a:gdLst/>
              <a:ahLst/>
              <a:cxnLst/>
              <a:rect l="0" t="0" r="0" b="0"/>
              <a:pathLst>
                <a:path w="330201" h="467361">
                  <a:moveTo>
                    <a:pt x="0" y="60960"/>
                  </a:moveTo>
                  <a:lnTo>
                    <a:pt x="20320" y="60960"/>
                  </a:lnTo>
                  <a:lnTo>
                    <a:pt x="30480" y="66040"/>
                  </a:lnTo>
                  <a:lnTo>
                    <a:pt x="41910" y="76200"/>
                  </a:lnTo>
                  <a:lnTo>
                    <a:pt x="53340" y="87630"/>
                  </a:lnTo>
                  <a:lnTo>
                    <a:pt x="60960" y="100330"/>
                  </a:lnTo>
                  <a:lnTo>
                    <a:pt x="66040" y="113030"/>
                  </a:lnTo>
                  <a:lnTo>
                    <a:pt x="69850" y="124460"/>
                  </a:lnTo>
                  <a:lnTo>
                    <a:pt x="71120" y="138430"/>
                  </a:lnTo>
                  <a:lnTo>
                    <a:pt x="73660" y="153670"/>
                  </a:lnTo>
                  <a:lnTo>
                    <a:pt x="73660" y="168910"/>
                  </a:lnTo>
                  <a:lnTo>
                    <a:pt x="74930" y="184150"/>
                  </a:lnTo>
                  <a:lnTo>
                    <a:pt x="74930" y="198120"/>
                  </a:lnTo>
                  <a:lnTo>
                    <a:pt x="76200" y="212090"/>
                  </a:lnTo>
                  <a:lnTo>
                    <a:pt x="76200" y="226060"/>
                  </a:lnTo>
                  <a:lnTo>
                    <a:pt x="76200" y="257810"/>
                  </a:lnTo>
                  <a:lnTo>
                    <a:pt x="76200" y="374650"/>
                  </a:lnTo>
                  <a:lnTo>
                    <a:pt x="76200" y="323850"/>
                  </a:lnTo>
                  <a:lnTo>
                    <a:pt x="78740" y="307340"/>
                  </a:lnTo>
                  <a:lnTo>
                    <a:pt x="83820" y="293370"/>
                  </a:lnTo>
                  <a:lnTo>
                    <a:pt x="90170" y="279400"/>
                  </a:lnTo>
                  <a:lnTo>
                    <a:pt x="95250" y="264160"/>
                  </a:lnTo>
                  <a:lnTo>
                    <a:pt x="100330" y="248920"/>
                  </a:lnTo>
                  <a:lnTo>
                    <a:pt x="105410" y="232410"/>
                  </a:lnTo>
                  <a:lnTo>
                    <a:pt x="107950" y="214630"/>
                  </a:lnTo>
                  <a:lnTo>
                    <a:pt x="110490" y="195580"/>
                  </a:lnTo>
                  <a:lnTo>
                    <a:pt x="111760" y="176530"/>
                  </a:lnTo>
                  <a:lnTo>
                    <a:pt x="115570" y="156210"/>
                  </a:lnTo>
                  <a:lnTo>
                    <a:pt x="120650" y="135890"/>
                  </a:lnTo>
                  <a:lnTo>
                    <a:pt x="127000" y="115570"/>
                  </a:lnTo>
                  <a:lnTo>
                    <a:pt x="130810" y="96520"/>
                  </a:lnTo>
                  <a:lnTo>
                    <a:pt x="134620" y="81280"/>
                  </a:lnTo>
                  <a:lnTo>
                    <a:pt x="135890" y="66040"/>
                  </a:lnTo>
                  <a:lnTo>
                    <a:pt x="137160" y="60960"/>
                  </a:lnTo>
                  <a:lnTo>
                    <a:pt x="138430" y="63500"/>
                  </a:lnTo>
                  <a:lnTo>
                    <a:pt x="138430" y="71120"/>
                  </a:lnTo>
                  <a:lnTo>
                    <a:pt x="138430" y="81280"/>
                  </a:lnTo>
                  <a:lnTo>
                    <a:pt x="139700" y="91440"/>
                  </a:lnTo>
                  <a:lnTo>
                    <a:pt x="139700" y="101600"/>
                  </a:lnTo>
                  <a:lnTo>
                    <a:pt x="139700" y="129540"/>
                  </a:lnTo>
                  <a:lnTo>
                    <a:pt x="139700" y="467360"/>
                  </a:lnTo>
                  <a:lnTo>
                    <a:pt x="140970" y="467360"/>
                  </a:lnTo>
                  <a:lnTo>
                    <a:pt x="143510" y="458470"/>
                  </a:lnTo>
                  <a:lnTo>
                    <a:pt x="146050" y="444500"/>
                  </a:lnTo>
                  <a:lnTo>
                    <a:pt x="149860" y="426720"/>
                  </a:lnTo>
                  <a:lnTo>
                    <a:pt x="153670" y="406400"/>
                  </a:lnTo>
                  <a:lnTo>
                    <a:pt x="157480" y="384810"/>
                  </a:lnTo>
                  <a:lnTo>
                    <a:pt x="160020" y="360680"/>
                  </a:lnTo>
                  <a:lnTo>
                    <a:pt x="161290" y="337820"/>
                  </a:lnTo>
                  <a:lnTo>
                    <a:pt x="162560" y="312420"/>
                  </a:lnTo>
                  <a:lnTo>
                    <a:pt x="163830" y="289560"/>
                  </a:lnTo>
                  <a:lnTo>
                    <a:pt x="163830" y="266700"/>
                  </a:lnTo>
                  <a:lnTo>
                    <a:pt x="163830" y="245110"/>
                  </a:lnTo>
                  <a:lnTo>
                    <a:pt x="165100" y="201930"/>
                  </a:lnTo>
                  <a:lnTo>
                    <a:pt x="165100" y="54610"/>
                  </a:lnTo>
                  <a:lnTo>
                    <a:pt x="167640" y="53340"/>
                  </a:lnTo>
                  <a:lnTo>
                    <a:pt x="172720" y="59690"/>
                  </a:lnTo>
                  <a:lnTo>
                    <a:pt x="179070" y="72390"/>
                  </a:lnTo>
                  <a:lnTo>
                    <a:pt x="182880" y="87630"/>
                  </a:lnTo>
                  <a:lnTo>
                    <a:pt x="185420" y="102870"/>
                  </a:lnTo>
                  <a:lnTo>
                    <a:pt x="186690" y="118110"/>
                  </a:lnTo>
                  <a:lnTo>
                    <a:pt x="189230" y="134620"/>
                  </a:lnTo>
                  <a:lnTo>
                    <a:pt x="193040" y="151130"/>
                  </a:lnTo>
                  <a:lnTo>
                    <a:pt x="195580" y="167640"/>
                  </a:lnTo>
                  <a:lnTo>
                    <a:pt x="198120" y="182880"/>
                  </a:lnTo>
                  <a:lnTo>
                    <a:pt x="200660" y="196850"/>
                  </a:lnTo>
                  <a:lnTo>
                    <a:pt x="200660" y="210820"/>
                  </a:lnTo>
                  <a:lnTo>
                    <a:pt x="201930" y="227330"/>
                  </a:lnTo>
                  <a:lnTo>
                    <a:pt x="201930" y="245110"/>
                  </a:lnTo>
                  <a:lnTo>
                    <a:pt x="203200" y="264160"/>
                  </a:lnTo>
                  <a:lnTo>
                    <a:pt x="204470" y="280670"/>
                  </a:lnTo>
                  <a:lnTo>
                    <a:pt x="207010" y="297180"/>
                  </a:lnTo>
                  <a:lnTo>
                    <a:pt x="209550" y="311150"/>
                  </a:lnTo>
                  <a:lnTo>
                    <a:pt x="212090" y="325120"/>
                  </a:lnTo>
                  <a:lnTo>
                    <a:pt x="213360" y="339090"/>
                  </a:lnTo>
                  <a:lnTo>
                    <a:pt x="214630" y="351790"/>
                  </a:lnTo>
                  <a:lnTo>
                    <a:pt x="214630" y="367030"/>
                  </a:lnTo>
                  <a:lnTo>
                    <a:pt x="214630" y="382270"/>
                  </a:lnTo>
                  <a:lnTo>
                    <a:pt x="215900" y="397510"/>
                  </a:lnTo>
                  <a:lnTo>
                    <a:pt x="215900" y="402590"/>
                  </a:lnTo>
                  <a:lnTo>
                    <a:pt x="215900" y="392430"/>
                  </a:lnTo>
                  <a:lnTo>
                    <a:pt x="217170" y="383540"/>
                  </a:lnTo>
                  <a:lnTo>
                    <a:pt x="219710" y="373380"/>
                  </a:lnTo>
                  <a:lnTo>
                    <a:pt x="222250" y="361950"/>
                  </a:lnTo>
                  <a:lnTo>
                    <a:pt x="224790" y="347980"/>
                  </a:lnTo>
                  <a:lnTo>
                    <a:pt x="226060" y="331470"/>
                  </a:lnTo>
                  <a:lnTo>
                    <a:pt x="227330" y="313690"/>
                  </a:lnTo>
                  <a:lnTo>
                    <a:pt x="227330" y="297180"/>
                  </a:lnTo>
                  <a:lnTo>
                    <a:pt x="227330" y="281940"/>
                  </a:lnTo>
                  <a:lnTo>
                    <a:pt x="228600" y="267970"/>
                  </a:lnTo>
                  <a:lnTo>
                    <a:pt x="229870" y="250190"/>
                  </a:lnTo>
                  <a:lnTo>
                    <a:pt x="232410" y="232410"/>
                  </a:lnTo>
                  <a:lnTo>
                    <a:pt x="234950" y="213360"/>
                  </a:lnTo>
                  <a:lnTo>
                    <a:pt x="238760" y="196850"/>
                  </a:lnTo>
                  <a:lnTo>
                    <a:pt x="242570" y="181610"/>
                  </a:lnTo>
                  <a:lnTo>
                    <a:pt x="246380" y="166370"/>
                  </a:lnTo>
                  <a:lnTo>
                    <a:pt x="251460" y="163830"/>
                  </a:lnTo>
                  <a:lnTo>
                    <a:pt x="257810" y="168910"/>
                  </a:lnTo>
                  <a:lnTo>
                    <a:pt x="265430" y="179070"/>
                  </a:lnTo>
                  <a:lnTo>
                    <a:pt x="270510" y="190500"/>
                  </a:lnTo>
                  <a:lnTo>
                    <a:pt x="273050" y="201930"/>
                  </a:lnTo>
                  <a:lnTo>
                    <a:pt x="275590" y="214630"/>
                  </a:lnTo>
                  <a:lnTo>
                    <a:pt x="279400" y="227330"/>
                  </a:lnTo>
                  <a:lnTo>
                    <a:pt x="284480" y="238760"/>
                  </a:lnTo>
                  <a:lnTo>
                    <a:pt x="292100" y="251460"/>
                  </a:lnTo>
                  <a:lnTo>
                    <a:pt x="295910" y="264160"/>
                  </a:lnTo>
                  <a:lnTo>
                    <a:pt x="298450" y="276860"/>
                  </a:lnTo>
                  <a:lnTo>
                    <a:pt x="300990" y="289560"/>
                  </a:lnTo>
                  <a:lnTo>
                    <a:pt x="302260" y="303530"/>
                  </a:lnTo>
                  <a:lnTo>
                    <a:pt x="303530" y="318770"/>
                  </a:lnTo>
                  <a:lnTo>
                    <a:pt x="303530" y="334010"/>
                  </a:lnTo>
                  <a:lnTo>
                    <a:pt x="303530" y="339090"/>
                  </a:lnTo>
                  <a:lnTo>
                    <a:pt x="304800" y="328930"/>
                  </a:lnTo>
                  <a:lnTo>
                    <a:pt x="304800" y="320040"/>
                  </a:lnTo>
                  <a:lnTo>
                    <a:pt x="304800" y="298450"/>
                  </a:lnTo>
                  <a:lnTo>
                    <a:pt x="304800" y="226060"/>
                  </a:lnTo>
                  <a:lnTo>
                    <a:pt x="306070" y="210820"/>
                  </a:lnTo>
                  <a:lnTo>
                    <a:pt x="308610" y="193040"/>
                  </a:lnTo>
                  <a:lnTo>
                    <a:pt x="311150" y="173990"/>
                  </a:lnTo>
                  <a:lnTo>
                    <a:pt x="314960" y="157480"/>
                  </a:lnTo>
                  <a:lnTo>
                    <a:pt x="318770" y="142240"/>
                  </a:lnTo>
                  <a:lnTo>
                    <a:pt x="322580" y="128270"/>
                  </a:lnTo>
                  <a:lnTo>
                    <a:pt x="325120" y="114300"/>
                  </a:lnTo>
                  <a:lnTo>
                    <a:pt x="326390" y="100330"/>
                  </a:lnTo>
                  <a:lnTo>
                    <a:pt x="327660" y="87630"/>
                  </a:lnTo>
                  <a:lnTo>
                    <a:pt x="328930" y="74930"/>
                  </a:lnTo>
                  <a:lnTo>
                    <a:pt x="328930" y="60960"/>
                  </a:lnTo>
                  <a:lnTo>
                    <a:pt x="328930" y="48260"/>
                  </a:lnTo>
                  <a:lnTo>
                    <a:pt x="330200" y="34290"/>
                  </a:lnTo>
                  <a:lnTo>
                    <a:pt x="330200" y="3810"/>
                  </a:lnTo>
                  <a:lnTo>
                    <a:pt x="330200" y="0"/>
                  </a:lnTo>
                  <a:lnTo>
                    <a:pt x="330200" y="5080"/>
                  </a:lnTo>
                  <a:lnTo>
                    <a:pt x="330200" y="441960"/>
                  </a:lnTo>
                </a:path>
              </a:pathLst>
            </a:custGeom>
            <a:ln w="190500" cap="flat" cmpd="sng" algn="ctr">
              <a:solidFill>
                <a:srgbClr val="FFFFE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2171700"/>
            <a:ext cx="7861300" cy="2857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7" name="Group 16"/>
          <p:cNvGrpSpPr/>
          <p:nvPr/>
        </p:nvGrpSpPr>
        <p:grpSpPr>
          <a:xfrm>
            <a:off x="3568700" y="2235200"/>
            <a:ext cx="1993900" cy="2565400"/>
            <a:chOff x="3568700" y="2235200"/>
            <a:chExt cx="1993900" cy="2565400"/>
          </a:xfrm>
        </p:grpSpPr>
        <p:sp>
          <p:nvSpPr>
            <p:cNvPr id="15" name="Oval 14"/>
            <p:cNvSpPr/>
            <p:nvPr/>
          </p:nvSpPr>
          <p:spPr>
            <a:xfrm>
              <a:off x="3568700" y="2641600"/>
              <a:ext cx="1727200" cy="1739900"/>
            </a:xfrm>
            <a:prstGeom prst="ellipse">
              <a:avLst/>
            </a:prstGeom>
            <a:solidFill>
              <a:srgbClr val="FF0000"/>
            </a:solidFill>
            <a:ln w="1270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00" y="2235200"/>
              <a:ext cx="1714500" cy="25654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  <p:extLst>
      <p:ext uri="{BB962C8B-B14F-4D97-AF65-F5344CB8AC3E}">
        <p14:creationId xmlns:p14="http://schemas.microsoft.com/office/powerpoint/2010/main" val="2964819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-292100"/>
            <a:ext cx="6769100" cy="927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990600" y="114300"/>
            <a:ext cx="684150" cy="554737"/>
          </a:xfrm>
          <a:custGeom>
            <a:avLst/>
            <a:gdLst/>
            <a:ahLst/>
            <a:cxnLst/>
            <a:rect l="0" t="0" r="0" b="0"/>
            <a:pathLst>
              <a:path w="684150" h="554737">
                <a:moveTo>
                  <a:pt x="342011" y="0"/>
                </a:moveTo>
                <a:lnTo>
                  <a:pt x="425450" y="211074"/>
                </a:lnTo>
                <a:lnTo>
                  <a:pt x="684149" y="211074"/>
                </a:lnTo>
                <a:lnTo>
                  <a:pt x="477139" y="343535"/>
                </a:lnTo>
                <a:lnTo>
                  <a:pt x="551942" y="554736"/>
                </a:lnTo>
                <a:lnTo>
                  <a:pt x="342011" y="429514"/>
                </a:lnTo>
                <a:lnTo>
                  <a:pt x="132207" y="554736"/>
                </a:lnTo>
                <a:lnTo>
                  <a:pt x="207010" y="343535"/>
                </a:lnTo>
                <a:lnTo>
                  <a:pt x="0" y="211074"/>
                </a:lnTo>
                <a:lnTo>
                  <a:pt x="258699" y="211074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850900"/>
            <a:ext cx="9906000" cy="1231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7" name="Group 6"/>
          <p:cNvGrpSpPr/>
          <p:nvPr/>
        </p:nvGrpSpPr>
        <p:grpSpPr>
          <a:xfrm>
            <a:off x="1562100" y="2363470"/>
            <a:ext cx="165101" cy="407671"/>
            <a:chOff x="1562100" y="2363470"/>
            <a:chExt cx="165101" cy="407671"/>
          </a:xfrm>
        </p:grpSpPr>
        <p:sp>
          <p:nvSpPr>
            <p:cNvPr id="5" name="Freeform 4"/>
            <p:cNvSpPr/>
            <p:nvPr/>
          </p:nvSpPr>
          <p:spPr>
            <a:xfrm>
              <a:off x="1562100" y="2438400"/>
              <a:ext cx="25401" cy="252731"/>
            </a:xfrm>
            <a:custGeom>
              <a:avLst/>
              <a:gdLst/>
              <a:ahLst/>
              <a:cxnLst/>
              <a:rect l="0" t="0" r="0" b="0"/>
              <a:pathLst>
                <a:path w="25401" h="252731">
                  <a:moveTo>
                    <a:pt x="0" y="25400"/>
                  </a:moveTo>
                  <a:lnTo>
                    <a:pt x="6350" y="52070"/>
                  </a:lnTo>
                  <a:lnTo>
                    <a:pt x="8890" y="64770"/>
                  </a:lnTo>
                  <a:lnTo>
                    <a:pt x="10160" y="77470"/>
                  </a:lnTo>
                  <a:lnTo>
                    <a:pt x="11430" y="88900"/>
                  </a:lnTo>
                  <a:lnTo>
                    <a:pt x="11430" y="101600"/>
                  </a:lnTo>
                  <a:lnTo>
                    <a:pt x="11430" y="114300"/>
                  </a:lnTo>
                  <a:lnTo>
                    <a:pt x="12700" y="127000"/>
                  </a:lnTo>
                  <a:lnTo>
                    <a:pt x="12700" y="139700"/>
                  </a:lnTo>
                  <a:lnTo>
                    <a:pt x="12700" y="165100"/>
                  </a:lnTo>
                  <a:lnTo>
                    <a:pt x="12700" y="252730"/>
                  </a:lnTo>
                  <a:lnTo>
                    <a:pt x="12700" y="205740"/>
                  </a:lnTo>
                  <a:lnTo>
                    <a:pt x="13970" y="191770"/>
                  </a:lnTo>
                  <a:lnTo>
                    <a:pt x="16510" y="179070"/>
                  </a:lnTo>
                  <a:lnTo>
                    <a:pt x="19050" y="166370"/>
                  </a:lnTo>
                  <a:lnTo>
                    <a:pt x="21590" y="151130"/>
                  </a:lnTo>
                  <a:lnTo>
                    <a:pt x="22860" y="135890"/>
                  </a:lnTo>
                  <a:lnTo>
                    <a:pt x="24130" y="120650"/>
                  </a:lnTo>
                  <a:lnTo>
                    <a:pt x="24130" y="102870"/>
                  </a:lnTo>
                  <a:lnTo>
                    <a:pt x="24130" y="83820"/>
                  </a:lnTo>
                  <a:lnTo>
                    <a:pt x="25400" y="0"/>
                  </a:lnTo>
                </a:path>
              </a:pathLst>
            </a:custGeom>
            <a:ln w="190500" cap="flat" cmpd="sng" algn="ctr">
              <a:solidFill>
                <a:srgbClr val="FFFFE0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1587500" y="2363470"/>
              <a:ext cx="139701" cy="407671"/>
            </a:xfrm>
            <a:custGeom>
              <a:avLst/>
              <a:gdLst/>
              <a:ahLst/>
              <a:cxnLst/>
              <a:rect l="0" t="0" r="0" b="0"/>
              <a:pathLst>
                <a:path w="139701" h="407671">
                  <a:moveTo>
                    <a:pt x="0" y="62230"/>
                  </a:moveTo>
                  <a:lnTo>
                    <a:pt x="0" y="284480"/>
                  </a:lnTo>
                  <a:lnTo>
                    <a:pt x="1270" y="290830"/>
                  </a:lnTo>
                  <a:lnTo>
                    <a:pt x="3810" y="290830"/>
                  </a:lnTo>
                  <a:lnTo>
                    <a:pt x="6350" y="287020"/>
                  </a:lnTo>
                  <a:lnTo>
                    <a:pt x="10160" y="279400"/>
                  </a:lnTo>
                  <a:lnTo>
                    <a:pt x="13970" y="270510"/>
                  </a:lnTo>
                  <a:lnTo>
                    <a:pt x="17780" y="260350"/>
                  </a:lnTo>
                  <a:lnTo>
                    <a:pt x="20320" y="248920"/>
                  </a:lnTo>
                  <a:lnTo>
                    <a:pt x="21590" y="237490"/>
                  </a:lnTo>
                  <a:lnTo>
                    <a:pt x="22860" y="226060"/>
                  </a:lnTo>
                  <a:lnTo>
                    <a:pt x="25400" y="212090"/>
                  </a:lnTo>
                  <a:lnTo>
                    <a:pt x="27940" y="198120"/>
                  </a:lnTo>
                  <a:lnTo>
                    <a:pt x="31750" y="181610"/>
                  </a:lnTo>
                  <a:lnTo>
                    <a:pt x="35560" y="166370"/>
                  </a:lnTo>
                  <a:lnTo>
                    <a:pt x="39370" y="149860"/>
                  </a:lnTo>
                  <a:lnTo>
                    <a:pt x="43180" y="133350"/>
                  </a:lnTo>
                  <a:lnTo>
                    <a:pt x="48260" y="118110"/>
                  </a:lnTo>
                  <a:lnTo>
                    <a:pt x="54610" y="104140"/>
                  </a:lnTo>
                  <a:lnTo>
                    <a:pt x="62230" y="90170"/>
                  </a:lnTo>
                  <a:lnTo>
                    <a:pt x="67310" y="74930"/>
                  </a:lnTo>
                  <a:lnTo>
                    <a:pt x="69850" y="59690"/>
                  </a:lnTo>
                  <a:lnTo>
                    <a:pt x="72390" y="43180"/>
                  </a:lnTo>
                  <a:lnTo>
                    <a:pt x="74930" y="27940"/>
                  </a:lnTo>
                  <a:lnTo>
                    <a:pt x="77470" y="13970"/>
                  </a:lnTo>
                  <a:lnTo>
                    <a:pt x="81280" y="1270"/>
                  </a:lnTo>
                  <a:lnTo>
                    <a:pt x="83820" y="0"/>
                  </a:lnTo>
                  <a:lnTo>
                    <a:pt x="85090" y="7620"/>
                  </a:lnTo>
                  <a:lnTo>
                    <a:pt x="86360" y="21590"/>
                  </a:lnTo>
                  <a:lnTo>
                    <a:pt x="87630" y="40640"/>
                  </a:lnTo>
                  <a:lnTo>
                    <a:pt x="87630" y="63500"/>
                  </a:lnTo>
                  <a:lnTo>
                    <a:pt x="88900" y="110490"/>
                  </a:lnTo>
                  <a:lnTo>
                    <a:pt x="88900" y="182880"/>
                  </a:lnTo>
                  <a:lnTo>
                    <a:pt x="88900" y="405130"/>
                  </a:lnTo>
                  <a:lnTo>
                    <a:pt x="90170" y="407670"/>
                  </a:lnTo>
                  <a:lnTo>
                    <a:pt x="92710" y="403860"/>
                  </a:lnTo>
                  <a:lnTo>
                    <a:pt x="95250" y="396240"/>
                  </a:lnTo>
                  <a:lnTo>
                    <a:pt x="99060" y="386080"/>
                  </a:lnTo>
                  <a:lnTo>
                    <a:pt x="106680" y="364490"/>
                  </a:lnTo>
                  <a:lnTo>
                    <a:pt x="109220" y="350520"/>
                  </a:lnTo>
                  <a:lnTo>
                    <a:pt x="110490" y="336550"/>
                  </a:lnTo>
                  <a:lnTo>
                    <a:pt x="111760" y="321310"/>
                  </a:lnTo>
                  <a:lnTo>
                    <a:pt x="114300" y="307340"/>
                  </a:lnTo>
                  <a:lnTo>
                    <a:pt x="116840" y="293370"/>
                  </a:lnTo>
                  <a:lnTo>
                    <a:pt x="128270" y="250190"/>
                  </a:lnTo>
                  <a:lnTo>
                    <a:pt x="139700" y="189230"/>
                  </a:lnTo>
                </a:path>
              </a:pathLst>
            </a:custGeom>
            <a:ln w="190500" cap="flat" cmpd="sng" algn="ctr">
              <a:solidFill>
                <a:srgbClr val="FFFFE0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2100" y="2414270"/>
            <a:ext cx="370841" cy="3872231"/>
            <a:chOff x="1562100" y="2414270"/>
            <a:chExt cx="370841" cy="3872231"/>
          </a:xfrm>
        </p:grpSpPr>
        <p:sp>
          <p:nvSpPr>
            <p:cNvPr id="8" name="Freeform 7"/>
            <p:cNvSpPr/>
            <p:nvPr/>
          </p:nvSpPr>
          <p:spPr>
            <a:xfrm>
              <a:off x="1574800" y="2414270"/>
              <a:ext cx="304801" cy="462281"/>
            </a:xfrm>
            <a:custGeom>
              <a:avLst/>
              <a:gdLst/>
              <a:ahLst/>
              <a:cxnLst/>
              <a:rect l="0" t="0" r="0" b="0"/>
              <a:pathLst>
                <a:path w="304801" h="462281">
                  <a:moveTo>
                    <a:pt x="12700" y="125730"/>
                  </a:moveTo>
                  <a:lnTo>
                    <a:pt x="6350" y="160020"/>
                  </a:lnTo>
                  <a:lnTo>
                    <a:pt x="3810" y="177800"/>
                  </a:lnTo>
                  <a:lnTo>
                    <a:pt x="2540" y="198120"/>
                  </a:lnTo>
                  <a:lnTo>
                    <a:pt x="1270" y="220980"/>
                  </a:lnTo>
                  <a:lnTo>
                    <a:pt x="1270" y="243840"/>
                  </a:lnTo>
                  <a:lnTo>
                    <a:pt x="1270" y="267970"/>
                  </a:lnTo>
                  <a:lnTo>
                    <a:pt x="0" y="314960"/>
                  </a:lnTo>
                  <a:lnTo>
                    <a:pt x="0" y="407670"/>
                  </a:lnTo>
                  <a:lnTo>
                    <a:pt x="0" y="459740"/>
                  </a:lnTo>
                  <a:lnTo>
                    <a:pt x="1270" y="462280"/>
                  </a:lnTo>
                  <a:lnTo>
                    <a:pt x="3810" y="455930"/>
                  </a:lnTo>
                  <a:lnTo>
                    <a:pt x="6350" y="443230"/>
                  </a:lnTo>
                  <a:lnTo>
                    <a:pt x="8890" y="429260"/>
                  </a:lnTo>
                  <a:lnTo>
                    <a:pt x="10160" y="414020"/>
                  </a:lnTo>
                  <a:lnTo>
                    <a:pt x="11430" y="398780"/>
                  </a:lnTo>
                  <a:lnTo>
                    <a:pt x="11430" y="381000"/>
                  </a:lnTo>
                  <a:lnTo>
                    <a:pt x="11430" y="361950"/>
                  </a:lnTo>
                  <a:lnTo>
                    <a:pt x="12700" y="323850"/>
                  </a:lnTo>
                  <a:lnTo>
                    <a:pt x="12700" y="257810"/>
                  </a:lnTo>
                  <a:lnTo>
                    <a:pt x="12700" y="242570"/>
                  </a:lnTo>
                  <a:lnTo>
                    <a:pt x="11430" y="227330"/>
                  </a:lnTo>
                  <a:lnTo>
                    <a:pt x="8890" y="212090"/>
                  </a:lnTo>
                  <a:lnTo>
                    <a:pt x="6350" y="195580"/>
                  </a:lnTo>
                  <a:lnTo>
                    <a:pt x="3810" y="181610"/>
                  </a:lnTo>
                  <a:lnTo>
                    <a:pt x="2540" y="166370"/>
                  </a:lnTo>
                  <a:lnTo>
                    <a:pt x="1270" y="153670"/>
                  </a:lnTo>
                  <a:lnTo>
                    <a:pt x="1270" y="139700"/>
                  </a:lnTo>
                  <a:lnTo>
                    <a:pt x="1270" y="127000"/>
                  </a:lnTo>
                  <a:lnTo>
                    <a:pt x="0" y="113030"/>
                  </a:lnTo>
                  <a:lnTo>
                    <a:pt x="2540" y="99060"/>
                  </a:lnTo>
                  <a:lnTo>
                    <a:pt x="7620" y="83820"/>
                  </a:lnTo>
                  <a:lnTo>
                    <a:pt x="13970" y="68580"/>
                  </a:lnTo>
                  <a:lnTo>
                    <a:pt x="19050" y="53340"/>
                  </a:lnTo>
                  <a:lnTo>
                    <a:pt x="24130" y="39370"/>
                  </a:lnTo>
                  <a:lnTo>
                    <a:pt x="29210" y="25400"/>
                  </a:lnTo>
                  <a:lnTo>
                    <a:pt x="33020" y="22860"/>
                  </a:lnTo>
                  <a:lnTo>
                    <a:pt x="38100" y="25400"/>
                  </a:lnTo>
                  <a:lnTo>
                    <a:pt x="41910" y="34290"/>
                  </a:lnTo>
                  <a:lnTo>
                    <a:pt x="46990" y="44450"/>
                  </a:lnTo>
                  <a:lnTo>
                    <a:pt x="50800" y="57150"/>
                  </a:lnTo>
                  <a:lnTo>
                    <a:pt x="54610" y="72390"/>
                  </a:lnTo>
                  <a:lnTo>
                    <a:pt x="60960" y="85090"/>
                  </a:lnTo>
                  <a:lnTo>
                    <a:pt x="67310" y="99060"/>
                  </a:lnTo>
                  <a:lnTo>
                    <a:pt x="74930" y="111760"/>
                  </a:lnTo>
                  <a:lnTo>
                    <a:pt x="81280" y="127000"/>
                  </a:lnTo>
                  <a:lnTo>
                    <a:pt x="86360" y="142240"/>
                  </a:lnTo>
                  <a:lnTo>
                    <a:pt x="91440" y="157480"/>
                  </a:lnTo>
                  <a:lnTo>
                    <a:pt x="96520" y="173990"/>
                  </a:lnTo>
                  <a:lnTo>
                    <a:pt x="100330" y="190500"/>
                  </a:lnTo>
                  <a:lnTo>
                    <a:pt x="105410" y="207010"/>
                  </a:lnTo>
                  <a:lnTo>
                    <a:pt x="114300" y="240030"/>
                  </a:lnTo>
                  <a:lnTo>
                    <a:pt x="118110" y="256540"/>
                  </a:lnTo>
                  <a:lnTo>
                    <a:pt x="120650" y="274320"/>
                  </a:lnTo>
                  <a:lnTo>
                    <a:pt x="123190" y="290830"/>
                  </a:lnTo>
                  <a:lnTo>
                    <a:pt x="124460" y="307340"/>
                  </a:lnTo>
                  <a:lnTo>
                    <a:pt x="127000" y="323850"/>
                  </a:lnTo>
                  <a:lnTo>
                    <a:pt x="129540" y="337820"/>
                  </a:lnTo>
                  <a:lnTo>
                    <a:pt x="133350" y="351790"/>
                  </a:lnTo>
                  <a:lnTo>
                    <a:pt x="134620" y="365760"/>
                  </a:lnTo>
                  <a:lnTo>
                    <a:pt x="137160" y="378460"/>
                  </a:lnTo>
                  <a:lnTo>
                    <a:pt x="137160" y="391160"/>
                  </a:lnTo>
                  <a:lnTo>
                    <a:pt x="140970" y="393700"/>
                  </a:lnTo>
                  <a:lnTo>
                    <a:pt x="146050" y="387350"/>
                  </a:lnTo>
                  <a:lnTo>
                    <a:pt x="152400" y="375920"/>
                  </a:lnTo>
                  <a:lnTo>
                    <a:pt x="158750" y="364490"/>
                  </a:lnTo>
                  <a:lnTo>
                    <a:pt x="163830" y="353060"/>
                  </a:lnTo>
                  <a:lnTo>
                    <a:pt x="167640" y="340360"/>
                  </a:lnTo>
                  <a:lnTo>
                    <a:pt x="172720" y="325120"/>
                  </a:lnTo>
                  <a:lnTo>
                    <a:pt x="177800" y="308610"/>
                  </a:lnTo>
                  <a:lnTo>
                    <a:pt x="181610" y="289560"/>
                  </a:lnTo>
                  <a:lnTo>
                    <a:pt x="184150" y="273050"/>
                  </a:lnTo>
                  <a:lnTo>
                    <a:pt x="186690" y="257810"/>
                  </a:lnTo>
                  <a:lnTo>
                    <a:pt x="187960" y="243840"/>
                  </a:lnTo>
                  <a:lnTo>
                    <a:pt x="189230" y="229870"/>
                  </a:lnTo>
                  <a:lnTo>
                    <a:pt x="189230" y="215900"/>
                  </a:lnTo>
                  <a:lnTo>
                    <a:pt x="189230" y="203200"/>
                  </a:lnTo>
                  <a:lnTo>
                    <a:pt x="193040" y="187960"/>
                  </a:lnTo>
                  <a:lnTo>
                    <a:pt x="198120" y="172720"/>
                  </a:lnTo>
                  <a:lnTo>
                    <a:pt x="203200" y="157480"/>
                  </a:lnTo>
                  <a:lnTo>
                    <a:pt x="208280" y="140970"/>
                  </a:lnTo>
                  <a:lnTo>
                    <a:pt x="210820" y="124460"/>
                  </a:lnTo>
                  <a:lnTo>
                    <a:pt x="212090" y="107950"/>
                  </a:lnTo>
                  <a:lnTo>
                    <a:pt x="214630" y="91440"/>
                  </a:lnTo>
                  <a:lnTo>
                    <a:pt x="218440" y="74930"/>
                  </a:lnTo>
                  <a:lnTo>
                    <a:pt x="220980" y="58420"/>
                  </a:lnTo>
                  <a:lnTo>
                    <a:pt x="227330" y="52070"/>
                  </a:lnTo>
                  <a:lnTo>
                    <a:pt x="232410" y="54610"/>
                  </a:lnTo>
                  <a:lnTo>
                    <a:pt x="240030" y="60960"/>
                  </a:lnTo>
                  <a:lnTo>
                    <a:pt x="246380" y="71120"/>
                  </a:lnTo>
                  <a:lnTo>
                    <a:pt x="251460" y="83820"/>
                  </a:lnTo>
                  <a:lnTo>
                    <a:pt x="256540" y="97790"/>
                  </a:lnTo>
                  <a:lnTo>
                    <a:pt x="260350" y="114300"/>
                  </a:lnTo>
                  <a:lnTo>
                    <a:pt x="261620" y="132080"/>
                  </a:lnTo>
                  <a:lnTo>
                    <a:pt x="264160" y="151130"/>
                  </a:lnTo>
                  <a:lnTo>
                    <a:pt x="267970" y="168910"/>
                  </a:lnTo>
                  <a:lnTo>
                    <a:pt x="273050" y="187960"/>
                  </a:lnTo>
                  <a:lnTo>
                    <a:pt x="279400" y="204470"/>
                  </a:lnTo>
                  <a:lnTo>
                    <a:pt x="283210" y="223520"/>
                  </a:lnTo>
                  <a:lnTo>
                    <a:pt x="287020" y="243840"/>
                  </a:lnTo>
                  <a:lnTo>
                    <a:pt x="288290" y="262890"/>
                  </a:lnTo>
                  <a:lnTo>
                    <a:pt x="289560" y="280670"/>
                  </a:lnTo>
                  <a:lnTo>
                    <a:pt x="290830" y="297180"/>
                  </a:lnTo>
                  <a:lnTo>
                    <a:pt x="290830" y="312420"/>
                  </a:lnTo>
                  <a:lnTo>
                    <a:pt x="293370" y="327660"/>
                  </a:lnTo>
                  <a:lnTo>
                    <a:pt x="295910" y="342900"/>
                  </a:lnTo>
                  <a:lnTo>
                    <a:pt x="298450" y="359410"/>
                  </a:lnTo>
                  <a:lnTo>
                    <a:pt x="300990" y="367030"/>
                  </a:lnTo>
                  <a:lnTo>
                    <a:pt x="302260" y="367030"/>
                  </a:lnTo>
                  <a:lnTo>
                    <a:pt x="303530" y="355600"/>
                  </a:lnTo>
                  <a:lnTo>
                    <a:pt x="303530" y="346710"/>
                  </a:lnTo>
                  <a:lnTo>
                    <a:pt x="304800" y="336550"/>
                  </a:lnTo>
                  <a:lnTo>
                    <a:pt x="304800" y="322580"/>
                  </a:lnTo>
                  <a:lnTo>
                    <a:pt x="304800" y="270510"/>
                  </a:lnTo>
                  <a:lnTo>
                    <a:pt x="304800" y="144780"/>
                  </a:lnTo>
                  <a:lnTo>
                    <a:pt x="303530" y="127000"/>
                  </a:lnTo>
                  <a:lnTo>
                    <a:pt x="300990" y="107950"/>
                  </a:lnTo>
                  <a:lnTo>
                    <a:pt x="298450" y="88900"/>
                  </a:lnTo>
                  <a:lnTo>
                    <a:pt x="292100" y="71120"/>
                  </a:lnTo>
                  <a:lnTo>
                    <a:pt x="283210" y="55880"/>
                  </a:lnTo>
                  <a:lnTo>
                    <a:pt x="273050" y="40640"/>
                  </a:lnTo>
                  <a:lnTo>
                    <a:pt x="262890" y="29210"/>
                  </a:lnTo>
                  <a:lnTo>
                    <a:pt x="251460" y="20320"/>
                  </a:lnTo>
                  <a:lnTo>
                    <a:pt x="240030" y="13970"/>
                  </a:lnTo>
                  <a:lnTo>
                    <a:pt x="227330" y="8890"/>
                  </a:lnTo>
                  <a:lnTo>
                    <a:pt x="214630" y="5080"/>
                  </a:lnTo>
                  <a:lnTo>
                    <a:pt x="203200" y="2540"/>
                  </a:lnTo>
                  <a:lnTo>
                    <a:pt x="190500" y="1270"/>
                  </a:lnTo>
                  <a:lnTo>
                    <a:pt x="177800" y="1270"/>
                  </a:lnTo>
                  <a:lnTo>
                    <a:pt x="165100" y="0"/>
                  </a:lnTo>
                  <a:lnTo>
                    <a:pt x="156210" y="3810"/>
                  </a:lnTo>
                  <a:lnTo>
                    <a:pt x="151130" y="10160"/>
                  </a:lnTo>
                  <a:lnTo>
                    <a:pt x="147320" y="19050"/>
                  </a:lnTo>
                  <a:lnTo>
                    <a:pt x="146050" y="30480"/>
                  </a:lnTo>
                  <a:lnTo>
                    <a:pt x="147320" y="44450"/>
                  </a:lnTo>
                  <a:lnTo>
                    <a:pt x="148590" y="58420"/>
                  </a:lnTo>
                  <a:lnTo>
                    <a:pt x="151130" y="72390"/>
                  </a:lnTo>
                  <a:lnTo>
                    <a:pt x="154940" y="86360"/>
                  </a:lnTo>
                  <a:lnTo>
                    <a:pt x="157480" y="99060"/>
                  </a:lnTo>
                  <a:lnTo>
                    <a:pt x="163830" y="114300"/>
                  </a:lnTo>
                  <a:lnTo>
                    <a:pt x="168910" y="129540"/>
                  </a:lnTo>
                  <a:lnTo>
                    <a:pt x="176530" y="144780"/>
                  </a:lnTo>
                  <a:lnTo>
                    <a:pt x="181610" y="161290"/>
                  </a:lnTo>
                  <a:lnTo>
                    <a:pt x="184150" y="177800"/>
                  </a:lnTo>
                  <a:lnTo>
                    <a:pt x="186690" y="194310"/>
                  </a:lnTo>
                  <a:lnTo>
                    <a:pt x="187960" y="209550"/>
                  </a:lnTo>
                  <a:lnTo>
                    <a:pt x="189230" y="223520"/>
                  </a:lnTo>
                  <a:lnTo>
                    <a:pt x="189230" y="237490"/>
                  </a:lnTo>
                  <a:lnTo>
                    <a:pt x="189230" y="252730"/>
                  </a:lnTo>
                  <a:lnTo>
                    <a:pt x="190500" y="267970"/>
                  </a:lnTo>
                  <a:lnTo>
                    <a:pt x="190500" y="299720"/>
                  </a:lnTo>
                  <a:lnTo>
                    <a:pt x="190500" y="353060"/>
                  </a:lnTo>
                  <a:lnTo>
                    <a:pt x="190500" y="367030"/>
                  </a:lnTo>
                  <a:lnTo>
                    <a:pt x="187960" y="379730"/>
                  </a:lnTo>
                  <a:lnTo>
                    <a:pt x="182880" y="392430"/>
                  </a:lnTo>
                  <a:lnTo>
                    <a:pt x="176530" y="405130"/>
                  </a:lnTo>
                  <a:lnTo>
                    <a:pt x="168910" y="414020"/>
                  </a:lnTo>
                  <a:lnTo>
                    <a:pt x="158750" y="419100"/>
                  </a:lnTo>
                  <a:lnTo>
                    <a:pt x="148590" y="422910"/>
                  </a:lnTo>
                  <a:lnTo>
                    <a:pt x="137160" y="422910"/>
                  </a:lnTo>
                  <a:lnTo>
                    <a:pt x="125730" y="419100"/>
                  </a:lnTo>
                  <a:lnTo>
                    <a:pt x="88900" y="392430"/>
                  </a:lnTo>
                </a:path>
              </a:pathLst>
            </a:custGeom>
            <a:ln w="190500" cap="flat" cmpd="sng" algn="ctr">
              <a:solidFill>
                <a:srgbClr val="FFFFE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1582420" y="3225800"/>
              <a:ext cx="350521" cy="490221"/>
            </a:xfrm>
            <a:custGeom>
              <a:avLst/>
              <a:gdLst/>
              <a:ahLst/>
              <a:cxnLst/>
              <a:rect l="0" t="0" r="0" b="0"/>
              <a:pathLst>
                <a:path w="350521" h="490221">
                  <a:moveTo>
                    <a:pt x="93980" y="0"/>
                  </a:moveTo>
                  <a:lnTo>
                    <a:pt x="93980" y="20320"/>
                  </a:lnTo>
                  <a:lnTo>
                    <a:pt x="90170" y="30480"/>
                  </a:lnTo>
                  <a:lnTo>
                    <a:pt x="82550" y="41910"/>
                  </a:lnTo>
                  <a:lnTo>
                    <a:pt x="73660" y="53340"/>
                  </a:lnTo>
                  <a:lnTo>
                    <a:pt x="66040" y="66040"/>
                  </a:lnTo>
                  <a:lnTo>
                    <a:pt x="59690" y="81280"/>
                  </a:lnTo>
                  <a:lnTo>
                    <a:pt x="54610" y="96520"/>
                  </a:lnTo>
                  <a:lnTo>
                    <a:pt x="49530" y="110490"/>
                  </a:lnTo>
                  <a:lnTo>
                    <a:pt x="44450" y="124460"/>
                  </a:lnTo>
                  <a:lnTo>
                    <a:pt x="39370" y="138430"/>
                  </a:lnTo>
                  <a:lnTo>
                    <a:pt x="36830" y="151130"/>
                  </a:lnTo>
                  <a:lnTo>
                    <a:pt x="34290" y="163830"/>
                  </a:lnTo>
                  <a:lnTo>
                    <a:pt x="33020" y="177800"/>
                  </a:lnTo>
                  <a:lnTo>
                    <a:pt x="30480" y="190500"/>
                  </a:lnTo>
                  <a:lnTo>
                    <a:pt x="27940" y="203200"/>
                  </a:lnTo>
                  <a:lnTo>
                    <a:pt x="24130" y="215900"/>
                  </a:lnTo>
                  <a:lnTo>
                    <a:pt x="22860" y="228600"/>
                  </a:lnTo>
                  <a:lnTo>
                    <a:pt x="20320" y="241300"/>
                  </a:lnTo>
                  <a:lnTo>
                    <a:pt x="20320" y="254000"/>
                  </a:lnTo>
                  <a:lnTo>
                    <a:pt x="17780" y="267970"/>
                  </a:lnTo>
                  <a:lnTo>
                    <a:pt x="15240" y="283210"/>
                  </a:lnTo>
                  <a:lnTo>
                    <a:pt x="11430" y="298450"/>
                  </a:lnTo>
                  <a:lnTo>
                    <a:pt x="7620" y="313690"/>
                  </a:lnTo>
                  <a:lnTo>
                    <a:pt x="3810" y="327660"/>
                  </a:lnTo>
                  <a:lnTo>
                    <a:pt x="0" y="341630"/>
                  </a:lnTo>
                  <a:lnTo>
                    <a:pt x="3810" y="345440"/>
                  </a:lnTo>
                  <a:lnTo>
                    <a:pt x="11430" y="345440"/>
                  </a:lnTo>
                  <a:lnTo>
                    <a:pt x="21590" y="340360"/>
                  </a:lnTo>
                  <a:lnTo>
                    <a:pt x="35560" y="326390"/>
                  </a:lnTo>
                  <a:lnTo>
                    <a:pt x="52070" y="308610"/>
                  </a:lnTo>
                  <a:lnTo>
                    <a:pt x="71120" y="285750"/>
                  </a:lnTo>
                  <a:lnTo>
                    <a:pt x="86360" y="266700"/>
                  </a:lnTo>
                  <a:lnTo>
                    <a:pt x="101600" y="250190"/>
                  </a:lnTo>
                  <a:lnTo>
                    <a:pt x="115570" y="233680"/>
                  </a:lnTo>
                  <a:lnTo>
                    <a:pt x="125730" y="219710"/>
                  </a:lnTo>
                  <a:lnTo>
                    <a:pt x="132080" y="205740"/>
                  </a:lnTo>
                  <a:lnTo>
                    <a:pt x="135890" y="191770"/>
                  </a:lnTo>
                  <a:lnTo>
                    <a:pt x="142240" y="179070"/>
                  </a:lnTo>
                  <a:lnTo>
                    <a:pt x="148590" y="166370"/>
                  </a:lnTo>
                  <a:lnTo>
                    <a:pt x="156210" y="152400"/>
                  </a:lnTo>
                  <a:lnTo>
                    <a:pt x="163830" y="138430"/>
                  </a:lnTo>
                  <a:lnTo>
                    <a:pt x="171450" y="123190"/>
                  </a:lnTo>
                  <a:lnTo>
                    <a:pt x="179070" y="107950"/>
                  </a:lnTo>
                  <a:lnTo>
                    <a:pt x="186690" y="92710"/>
                  </a:lnTo>
                  <a:lnTo>
                    <a:pt x="191770" y="78740"/>
                  </a:lnTo>
                  <a:lnTo>
                    <a:pt x="198120" y="64770"/>
                  </a:lnTo>
                  <a:lnTo>
                    <a:pt x="204470" y="50800"/>
                  </a:lnTo>
                  <a:lnTo>
                    <a:pt x="210820" y="35560"/>
                  </a:lnTo>
                  <a:lnTo>
                    <a:pt x="218440" y="19050"/>
                  </a:lnTo>
                  <a:lnTo>
                    <a:pt x="223520" y="12700"/>
                  </a:lnTo>
                  <a:lnTo>
                    <a:pt x="227330" y="12700"/>
                  </a:lnTo>
                  <a:lnTo>
                    <a:pt x="228600" y="16510"/>
                  </a:lnTo>
                  <a:lnTo>
                    <a:pt x="231140" y="27940"/>
                  </a:lnTo>
                  <a:lnTo>
                    <a:pt x="231140" y="44450"/>
                  </a:lnTo>
                  <a:lnTo>
                    <a:pt x="232410" y="63500"/>
                  </a:lnTo>
                  <a:lnTo>
                    <a:pt x="232410" y="85090"/>
                  </a:lnTo>
                  <a:lnTo>
                    <a:pt x="233680" y="106680"/>
                  </a:lnTo>
                  <a:lnTo>
                    <a:pt x="233680" y="156210"/>
                  </a:lnTo>
                  <a:lnTo>
                    <a:pt x="233680" y="490220"/>
                  </a:lnTo>
                  <a:lnTo>
                    <a:pt x="233680" y="130810"/>
                  </a:lnTo>
                  <a:lnTo>
                    <a:pt x="233680" y="341630"/>
                  </a:lnTo>
                  <a:lnTo>
                    <a:pt x="238760" y="342900"/>
                  </a:lnTo>
                  <a:lnTo>
                    <a:pt x="248920" y="337820"/>
                  </a:lnTo>
                  <a:lnTo>
                    <a:pt x="260350" y="326390"/>
                  </a:lnTo>
                  <a:lnTo>
                    <a:pt x="270510" y="313690"/>
                  </a:lnTo>
                  <a:lnTo>
                    <a:pt x="278130" y="299720"/>
                  </a:lnTo>
                  <a:lnTo>
                    <a:pt x="284480" y="284480"/>
                  </a:lnTo>
                  <a:lnTo>
                    <a:pt x="290830" y="267970"/>
                  </a:lnTo>
                  <a:lnTo>
                    <a:pt x="298450" y="252730"/>
                  </a:lnTo>
                  <a:lnTo>
                    <a:pt x="307340" y="236220"/>
                  </a:lnTo>
                  <a:lnTo>
                    <a:pt x="314960" y="220980"/>
                  </a:lnTo>
                  <a:lnTo>
                    <a:pt x="322580" y="207010"/>
                  </a:lnTo>
                  <a:lnTo>
                    <a:pt x="331470" y="193040"/>
                  </a:lnTo>
                  <a:lnTo>
                    <a:pt x="337820" y="189230"/>
                  </a:lnTo>
                  <a:lnTo>
                    <a:pt x="344170" y="193040"/>
                  </a:lnTo>
                  <a:lnTo>
                    <a:pt x="349250" y="200660"/>
                  </a:lnTo>
                  <a:lnTo>
                    <a:pt x="350520" y="209550"/>
                  </a:lnTo>
                  <a:lnTo>
                    <a:pt x="347980" y="219710"/>
                  </a:lnTo>
                  <a:lnTo>
                    <a:pt x="344170" y="231140"/>
                  </a:lnTo>
                  <a:lnTo>
                    <a:pt x="337820" y="245110"/>
                  </a:lnTo>
                  <a:lnTo>
                    <a:pt x="331470" y="259080"/>
                  </a:lnTo>
                  <a:lnTo>
                    <a:pt x="323850" y="274320"/>
                  </a:lnTo>
                  <a:lnTo>
                    <a:pt x="312420" y="288290"/>
                  </a:lnTo>
                  <a:lnTo>
                    <a:pt x="297180" y="302260"/>
                  </a:lnTo>
                  <a:lnTo>
                    <a:pt x="280670" y="316230"/>
                  </a:lnTo>
                  <a:lnTo>
                    <a:pt x="265430" y="328930"/>
                  </a:lnTo>
                  <a:lnTo>
                    <a:pt x="250190" y="341630"/>
                  </a:lnTo>
                  <a:lnTo>
                    <a:pt x="236220" y="355600"/>
                  </a:lnTo>
                  <a:lnTo>
                    <a:pt x="222250" y="367030"/>
                  </a:lnTo>
                  <a:lnTo>
                    <a:pt x="209550" y="377190"/>
                  </a:lnTo>
                  <a:lnTo>
                    <a:pt x="196850" y="387350"/>
                  </a:lnTo>
                  <a:lnTo>
                    <a:pt x="182880" y="396240"/>
                  </a:lnTo>
                  <a:lnTo>
                    <a:pt x="170180" y="405130"/>
                  </a:lnTo>
                  <a:lnTo>
                    <a:pt x="157480" y="414020"/>
                  </a:lnTo>
                  <a:lnTo>
                    <a:pt x="144780" y="420370"/>
                  </a:lnTo>
                  <a:lnTo>
                    <a:pt x="132080" y="424180"/>
                  </a:lnTo>
                  <a:lnTo>
                    <a:pt x="119380" y="426720"/>
                  </a:lnTo>
                  <a:lnTo>
                    <a:pt x="109220" y="424180"/>
                  </a:lnTo>
                  <a:lnTo>
                    <a:pt x="101600" y="417830"/>
                  </a:lnTo>
                  <a:lnTo>
                    <a:pt x="95250" y="410210"/>
                  </a:lnTo>
                  <a:lnTo>
                    <a:pt x="87630" y="398780"/>
                  </a:lnTo>
                  <a:lnTo>
                    <a:pt x="80010" y="386080"/>
                  </a:lnTo>
                  <a:lnTo>
                    <a:pt x="72390" y="372110"/>
                  </a:lnTo>
                  <a:lnTo>
                    <a:pt x="66040" y="353060"/>
                  </a:lnTo>
                  <a:lnTo>
                    <a:pt x="63500" y="332740"/>
                  </a:lnTo>
                  <a:lnTo>
                    <a:pt x="60960" y="311150"/>
                  </a:lnTo>
                  <a:lnTo>
                    <a:pt x="58420" y="290830"/>
                  </a:lnTo>
                  <a:lnTo>
                    <a:pt x="58420" y="271780"/>
                  </a:lnTo>
                  <a:lnTo>
                    <a:pt x="57150" y="252730"/>
                  </a:lnTo>
                  <a:lnTo>
                    <a:pt x="60960" y="234950"/>
                  </a:lnTo>
                  <a:lnTo>
                    <a:pt x="67310" y="217170"/>
                  </a:lnTo>
                  <a:lnTo>
                    <a:pt x="76200" y="199390"/>
                  </a:lnTo>
                  <a:lnTo>
                    <a:pt x="82550" y="184150"/>
                  </a:lnTo>
                  <a:lnTo>
                    <a:pt x="86360" y="168910"/>
                  </a:lnTo>
                  <a:lnTo>
                    <a:pt x="88900" y="154940"/>
                  </a:lnTo>
                  <a:lnTo>
                    <a:pt x="90170" y="139700"/>
                  </a:lnTo>
                  <a:lnTo>
                    <a:pt x="91440" y="124460"/>
                  </a:lnTo>
                  <a:lnTo>
                    <a:pt x="92710" y="107950"/>
                  </a:lnTo>
                  <a:lnTo>
                    <a:pt x="97790" y="104140"/>
                  </a:lnTo>
                  <a:lnTo>
                    <a:pt x="104140" y="109220"/>
                  </a:lnTo>
                  <a:lnTo>
                    <a:pt x="114300" y="119380"/>
                  </a:lnTo>
                  <a:lnTo>
                    <a:pt x="120650" y="132080"/>
                  </a:lnTo>
                  <a:lnTo>
                    <a:pt x="128270" y="146050"/>
                  </a:lnTo>
                  <a:lnTo>
                    <a:pt x="133350" y="161290"/>
                  </a:lnTo>
                  <a:lnTo>
                    <a:pt x="137160" y="177800"/>
                  </a:lnTo>
                  <a:lnTo>
                    <a:pt x="139700" y="195580"/>
                  </a:lnTo>
                  <a:lnTo>
                    <a:pt x="140970" y="215900"/>
                  </a:lnTo>
                  <a:lnTo>
                    <a:pt x="142240" y="233680"/>
                  </a:lnTo>
                  <a:lnTo>
                    <a:pt x="143510" y="251460"/>
                  </a:lnTo>
                  <a:lnTo>
                    <a:pt x="143510" y="269240"/>
                  </a:lnTo>
                  <a:lnTo>
                    <a:pt x="143510" y="287020"/>
                  </a:lnTo>
                  <a:lnTo>
                    <a:pt x="144780" y="321310"/>
                  </a:lnTo>
                  <a:lnTo>
                    <a:pt x="142240" y="336550"/>
                  </a:lnTo>
                  <a:lnTo>
                    <a:pt x="137160" y="351790"/>
                  </a:lnTo>
                  <a:lnTo>
                    <a:pt x="93980" y="406400"/>
                  </a:lnTo>
                </a:path>
              </a:pathLst>
            </a:custGeom>
            <a:ln w="190500" cap="flat" cmpd="sng" algn="ctr">
              <a:solidFill>
                <a:srgbClr val="FFFFE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663700" y="4107180"/>
              <a:ext cx="234951" cy="490221"/>
            </a:xfrm>
            <a:custGeom>
              <a:avLst/>
              <a:gdLst/>
              <a:ahLst/>
              <a:cxnLst/>
              <a:rect l="0" t="0" r="0" b="0"/>
              <a:pathLst>
                <a:path w="234951" h="490221">
                  <a:moveTo>
                    <a:pt x="0" y="45720"/>
                  </a:moveTo>
                  <a:lnTo>
                    <a:pt x="0" y="114300"/>
                  </a:lnTo>
                  <a:lnTo>
                    <a:pt x="0" y="80010"/>
                  </a:lnTo>
                  <a:lnTo>
                    <a:pt x="0" y="486410"/>
                  </a:lnTo>
                  <a:lnTo>
                    <a:pt x="1270" y="490220"/>
                  </a:lnTo>
                  <a:lnTo>
                    <a:pt x="3810" y="487680"/>
                  </a:lnTo>
                  <a:lnTo>
                    <a:pt x="6350" y="480060"/>
                  </a:lnTo>
                  <a:lnTo>
                    <a:pt x="10160" y="468630"/>
                  </a:lnTo>
                  <a:lnTo>
                    <a:pt x="13970" y="455930"/>
                  </a:lnTo>
                  <a:lnTo>
                    <a:pt x="17780" y="441960"/>
                  </a:lnTo>
                  <a:lnTo>
                    <a:pt x="21590" y="429260"/>
                  </a:lnTo>
                  <a:lnTo>
                    <a:pt x="25400" y="415290"/>
                  </a:lnTo>
                  <a:lnTo>
                    <a:pt x="30480" y="402590"/>
                  </a:lnTo>
                  <a:lnTo>
                    <a:pt x="38100" y="375920"/>
                  </a:lnTo>
                  <a:lnTo>
                    <a:pt x="54610" y="325120"/>
                  </a:lnTo>
                  <a:lnTo>
                    <a:pt x="58420" y="312420"/>
                  </a:lnTo>
                  <a:lnTo>
                    <a:pt x="59690" y="299720"/>
                  </a:lnTo>
                  <a:lnTo>
                    <a:pt x="60960" y="287020"/>
                  </a:lnTo>
                  <a:lnTo>
                    <a:pt x="63500" y="273050"/>
                  </a:lnTo>
                  <a:lnTo>
                    <a:pt x="66040" y="257810"/>
                  </a:lnTo>
                  <a:lnTo>
                    <a:pt x="69850" y="242570"/>
                  </a:lnTo>
                  <a:lnTo>
                    <a:pt x="71120" y="227330"/>
                  </a:lnTo>
                  <a:lnTo>
                    <a:pt x="73660" y="213360"/>
                  </a:lnTo>
                  <a:lnTo>
                    <a:pt x="73660" y="199390"/>
                  </a:lnTo>
                  <a:lnTo>
                    <a:pt x="74930" y="186690"/>
                  </a:lnTo>
                  <a:lnTo>
                    <a:pt x="74930" y="173990"/>
                  </a:lnTo>
                  <a:lnTo>
                    <a:pt x="76200" y="160020"/>
                  </a:lnTo>
                  <a:lnTo>
                    <a:pt x="78740" y="157480"/>
                  </a:lnTo>
                  <a:lnTo>
                    <a:pt x="83820" y="161290"/>
                  </a:lnTo>
                  <a:lnTo>
                    <a:pt x="88900" y="168910"/>
                  </a:lnTo>
                  <a:lnTo>
                    <a:pt x="93980" y="179070"/>
                  </a:lnTo>
                  <a:lnTo>
                    <a:pt x="96520" y="189230"/>
                  </a:lnTo>
                  <a:lnTo>
                    <a:pt x="97790" y="200660"/>
                  </a:lnTo>
                  <a:lnTo>
                    <a:pt x="99060" y="214630"/>
                  </a:lnTo>
                  <a:lnTo>
                    <a:pt x="100330" y="228600"/>
                  </a:lnTo>
                  <a:lnTo>
                    <a:pt x="100330" y="243840"/>
                  </a:lnTo>
                  <a:lnTo>
                    <a:pt x="100330" y="257810"/>
                  </a:lnTo>
                  <a:lnTo>
                    <a:pt x="101600" y="271780"/>
                  </a:lnTo>
                  <a:lnTo>
                    <a:pt x="101600" y="285750"/>
                  </a:lnTo>
                  <a:lnTo>
                    <a:pt x="101600" y="287020"/>
                  </a:lnTo>
                  <a:lnTo>
                    <a:pt x="101600" y="281940"/>
                  </a:lnTo>
                  <a:lnTo>
                    <a:pt x="101600" y="270510"/>
                  </a:lnTo>
                  <a:lnTo>
                    <a:pt x="102870" y="257810"/>
                  </a:lnTo>
                  <a:lnTo>
                    <a:pt x="105410" y="243840"/>
                  </a:lnTo>
                  <a:lnTo>
                    <a:pt x="107950" y="228600"/>
                  </a:lnTo>
                  <a:lnTo>
                    <a:pt x="111760" y="212090"/>
                  </a:lnTo>
                  <a:lnTo>
                    <a:pt x="115570" y="196850"/>
                  </a:lnTo>
                  <a:lnTo>
                    <a:pt x="119380" y="180340"/>
                  </a:lnTo>
                  <a:lnTo>
                    <a:pt x="121920" y="163830"/>
                  </a:lnTo>
                  <a:lnTo>
                    <a:pt x="123190" y="147320"/>
                  </a:lnTo>
                  <a:lnTo>
                    <a:pt x="124460" y="129540"/>
                  </a:lnTo>
                  <a:lnTo>
                    <a:pt x="127000" y="114300"/>
                  </a:lnTo>
                  <a:lnTo>
                    <a:pt x="129540" y="100330"/>
                  </a:lnTo>
                  <a:lnTo>
                    <a:pt x="137160" y="71120"/>
                  </a:lnTo>
                  <a:lnTo>
                    <a:pt x="144780" y="39370"/>
                  </a:lnTo>
                  <a:lnTo>
                    <a:pt x="152400" y="27940"/>
                  </a:lnTo>
                  <a:lnTo>
                    <a:pt x="163830" y="17780"/>
                  </a:lnTo>
                  <a:lnTo>
                    <a:pt x="176530" y="10160"/>
                  </a:lnTo>
                  <a:lnTo>
                    <a:pt x="190500" y="5080"/>
                  </a:lnTo>
                  <a:lnTo>
                    <a:pt x="203200" y="1270"/>
                  </a:lnTo>
                  <a:lnTo>
                    <a:pt x="215900" y="0"/>
                  </a:lnTo>
                  <a:lnTo>
                    <a:pt x="224790" y="3810"/>
                  </a:lnTo>
                  <a:lnTo>
                    <a:pt x="229870" y="11430"/>
                  </a:lnTo>
                  <a:lnTo>
                    <a:pt x="233680" y="22860"/>
                  </a:lnTo>
                  <a:lnTo>
                    <a:pt x="234950" y="35560"/>
                  </a:lnTo>
                  <a:lnTo>
                    <a:pt x="233680" y="46990"/>
                  </a:lnTo>
                  <a:lnTo>
                    <a:pt x="232410" y="59690"/>
                  </a:lnTo>
                  <a:lnTo>
                    <a:pt x="228600" y="71120"/>
                  </a:lnTo>
                  <a:lnTo>
                    <a:pt x="222250" y="83820"/>
                  </a:lnTo>
                  <a:lnTo>
                    <a:pt x="215900" y="96520"/>
                  </a:lnTo>
                  <a:lnTo>
                    <a:pt x="207010" y="109220"/>
                  </a:lnTo>
                  <a:lnTo>
                    <a:pt x="198120" y="121920"/>
                  </a:lnTo>
                  <a:lnTo>
                    <a:pt x="186690" y="134620"/>
                  </a:lnTo>
                  <a:lnTo>
                    <a:pt x="176530" y="147320"/>
                  </a:lnTo>
                  <a:lnTo>
                    <a:pt x="167640" y="160020"/>
                  </a:lnTo>
                  <a:lnTo>
                    <a:pt x="157480" y="172720"/>
                  </a:lnTo>
                  <a:lnTo>
                    <a:pt x="152400" y="186690"/>
                  </a:lnTo>
                  <a:lnTo>
                    <a:pt x="147320" y="201930"/>
                  </a:lnTo>
                  <a:lnTo>
                    <a:pt x="144780" y="217170"/>
                  </a:lnTo>
                  <a:lnTo>
                    <a:pt x="140970" y="233680"/>
                  </a:lnTo>
                  <a:lnTo>
                    <a:pt x="134620" y="250190"/>
                  </a:lnTo>
                  <a:lnTo>
                    <a:pt x="114300" y="299720"/>
                  </a:lnTo>
                </a:path>
              </a:pathLst>
            </a:custGeom>
            <a:ln w="190500" cap="flat" cmpd="sng" algn="ctr">
              <a:solidFill>
                <a:srgbClr val="FFFFE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663700" y="5054600"/>
              <a:ext cx="240031" cy="400051"/>
            </a:xfrm>
            <a:custGeom>
              <a:avLst/>
              <a:gdLst/>
              <a:ahLst/>
              <a:cxnLst/>
              <a:rect l="0" t="0" r="0" b="0"/>
              <a:pathLst>
                <a:path w="240031" h="400051">
                  <a:moveTo>
                    <a:pt x="25400" y="0"/>
                  </a:moveTo>
                  <a:lnTo>
                    <a:pt x="25400" y="20320"/>
                  </a:lnTo>
                  <a:lnTo>
                    <a:pt x="24130" y="31750"/>
                  </a:lnTo>
                  <a:lnTo>
                    <a:pt x="21590" y="45720"/>
                  </a:lnTo>
                  <a:lnTo>
                    <a:pt x="19050" y="59690"/>
                  </a:lnTo>
                  <a:lnTo>
                    <a:pt x="16510" y="74930"/>
                  </a:lnTo>
                  <a:lnTo>
                    <a:pt x="15240" y="91440"/>
                  </a:lnTo>
                  <a:lnTo>
                    <a:pt x="13970" y="106680"/>
                  </a:lnTo>
                  <a:lnTo>
                    <a:pt x="13970" y="121920"/>
                  </a:lnTo>
                  <a:lnTo>
                    <a:pt x="13970" y="137160"/>
                  </a:lnTo>
                  <a:lnTo>
                    <a:pt x="12700" y="149860"/>
                  </a:lnTo>
                  <a:lnTo>
                    <a:pt x="12700" y="176530"/>
                  </a:lnTo>
                  <a:lnTo>
                    <a:pt x="12700" y="228600"/>
                  </a:lnTo>
                  <a:lnTo>
                    <a:pt x="12700" y="266700"/>
                  </a:lnTo>
                  <a:lnTo>
                    <a:pt x="11430" y="269240"/>
                  </a:lnTo>
                  <a:lnTo>
                    <a:pt x="8890" y="265430"/>
                  </a:lnTo>
                  <a:lnTo>
                    <a:pt x="6350" y="257810"/>
                  </a:lnTo>
                  <a:lnTo>
                    <a:pt x="3810" y="247650"/>
                  </a:lnTo>
                  <a:lnTo>
                    <a:pt x="2540" y="237490"/>
                  </a:lnTo>
                  <a:lnTo>
                    <a:pt x="1270" y="226060"/>
                  </a:lnTo>
                  <a:lnTo>
                    <a:pt x="1270" y="214630"/>
                  </a:lnTo>
                  <a:lnTo>
                    <a:pt x="1270" y="201930"/>
                  </a:lnTo>
                  <a:lnTo>
                    <a:pt x="0" y="189230"/>
                  </a:lnTo>
                  <a:lnTo>
                    <a:pt x="0" y="175260"/>
                  </a:lnTo>
                  <a:lnTo>
                    <a:pt x="0" y="146050"/>
                  </a:lnTo>
                  <a:lnTo>
                    <a:pt x="0" y="142240"/>
                  </a:lnTo>
                  <a:lnTo>
                    <a:pt x="0" y="147320"/>
                  </a:lnTo>
                  <a:lnTo>
                    <a:pt x="0" y="353060"/>
                  </a:lnTo>
                  <a:lnTo>
                    <a:pt x="3810" y="365760"/>
                  </a:lnTo>
                  <a:lnTo>
                    <a:pt x="11430" y="375920"/>
                  </a:lnTo>
                  <a:lnTo>
                    <a:pt x="20320" y="386080"/>
                  </a:lnTo>
                  <a:lnTo>
                    <a:pt x="33020" y="392430"/>
                  </a:lnTo>
                  <a:lnTo>
                    <a:pt x="49530" y="397510"/>
                  </a:lnTo>
                  <a:lnTo>
                    <a:pt x="66040" y="400050"/>
                  </a:lnTo>
                  <a:lnTo>
                    <a:pt x="82550" y="400050"/>
                  </a:lnTo>
                  <a:lnTo>
                    <a:pt x="97790" y="396240"/>
                  </a:lnTo>
                  <a:lnTo>
                    <a:pt x="111760" y="391160"/>
                  </a:lnTo>
                  <a:lnTo>
                    <a:pt x="128270" y="378460"/>
                  </a:lnTo>
                  <a:lnTo>
                    <a:pt x="146050" y="359410"/>
                  </a:lnTo>
                  <a:lnTo>
                    <a:pt x="165100" y="336550"/>
                  </a:lnTo>
                  <a:lnTo>
                    <a:pt x="181610" y="317500"/>
                  </a:lnTo>
                  <a:lnTo>
                    <a:pt x="198120" y="300990"/>
                  </a:lnTo>
                  <a:lnTo>
                    <a:pt x="212090" y="285750"/>
                  </a:lnTo>
                  <a:lnTo>
                    <a:pt x="222250" y="270510"/>
                  </a:lnTo>
                  <a:lnTo>
                    <a:pt x="228600" y="256540"/>
                  </a:lnTo>
                  <a:lnTo>
                    <a:pt x="232410" y="242570"/>
                  </a:lnTo>
                  <a:lnTo>
                    <a:pt x="234950" y="228600"/>
                  </a:lnTo>
                  <a:lnTo>
                    <a:pt x="237490" y="213360"/>
                  </a:lnTo>
                  <a:lnTo>
                    <a:pt x="238760" y="196850"/>
                  </a:lnTo>
                  <a:lnTo>
                    <a:pt x="240030" y="179070"/>
                  </a:lnTo>
                  <a:lnTo>
                    <a:pt x="240030" y="160020"/>
                  </a:lnTo>
                  <a:lnTo>
                    <a:pt x="240030" y="140970"/>
                  </a:lnTo>
                  <a:lnTo>
                    <a:pt x="236220" y="124460"/>
                  </a:lnTo>
                  <a:lnTo>
                    <a:pt x="229870" y="111760"/>
                  </a:lnTo>
                  <a:lnTo>
                    <a:pt x="220980" y="100330"/>
                  </a:lnTo>
                  <a:lnTo>
                    <a:pt x="209550" y="95250"/>
                  </a:lnTo>
                  <a:lnTo>
                    <a:pt x="195580" y="93980"/>
                  </a:lnTo>
                  <a:lnTo>
                    <a:pt x="181610" y="96520"/>
                  </a:lnTo>
                  <a:lnTo>
                    <a:pt x="168910" y="104140"/>
                  </a:lnTo>
                  <a:lnTo>
                    <a:pt x="157480" y="114300"/>
                  </a:lnTo>
                  <a:lnTo>
                    <a:pt x="147320" y="127000"/>
                  </a:lnTo>
                  <a:lnTo>
                    <a:pt x="139700" y="142240"/>
                  </a:lnTo>
                  <a:lnTo>
                    <a:pt x="132080" y="160020"/>
                  </a:lnTo>
                  <a:lnTo>
                    <a:pt x="125730" y="179070"/>
                  </a:lnTo>
                  <a:lnTo>
                    <a:pt x="119380" y="198120"/>
                  </a:lnTo>
                  <a:lnTo>
                    <a:pt x="111760" y="218440"/>
                  </a:lnTo>
                  <a:lnTo>
                    <a:pt x="104140" y="238760"/>
                  </a:lnTo>
                  <a:lnTo>
                    <a:pt x="99060" y="250190"/>
                  </a:lnTo>
                  <a:lnTo>
                    <a:pt x="101600" y="240030"/>
                  </a:lnTo>
                  <a:lnTo>
                    <a:pt x="107950" y="215900"/>
                  </a:lnTo>
                  <a:lnTo>
                    <a:pt x="113030" y="199390"/>
                  </a:lnTo>
                  <a:lnTo>
                    <a:pt x="119380" y="179070"/>
                  </a:lnTo>
                  <a:lnTo>
                    <a:pt x="125730" y="157480"/>
                  </a:lnTo>
                  <a:lnTo>
                    <a:pt x="130810" y="135890"/>
                  </a:lnTo>
                  <a:lnTo>
                    <a:pt x="133350" y="114300"/>
                  </a:lnTo>
                  <a:lnTo>
                    <a:pt x="135890" y="93980"/>
                  </a:lnTo>
                  <a:lnTo>
                    <a:pt x="137160" y="74930"/>
                  </a:lnTo>
                  <a:lnTo>
                    <a:pt x="138430" y="58420"/>
                  </a:lnTo>
                  <a:lnTo>
                    <a:pt x="138430" y="43180"/>
                  </a:lnTo>
                  <a:lnTo>
                    <a:pt x="137160" y="38100"/>
                  </a:lnTo>
                  <a:lnTo>
                    <a:pt x="135890" y="41910"/>
                  </a:lnTo>
                  <a:lnTo>
                    <a:pt x="132080" y="48260"/>
                  </a:lnTo>
                  <a:lnTo>
                    <a:pt x="129540" y="58420"/>
                  </a:lnTo>
                  <a:lnTo>
                    <a:pt x="125730" y="68580"/>
                  </a:lnTo>
                  <a:lnTo>
                    <a:pt x="121920" y="78740"/>
                  </a:lnTo>
                  <a:lnTo>
                    <a:pt x="119380" y="92710"/>
                  </a:lnTo>
                  <a:lnTo>
                    <a:pt x="118110" y="106680"/>
                  </a:lnTo>
                  <a:lnTo>
                    <a:pt x="116840" y="121920"/>
                  </a:lnTo>
                  <a:lnTo>
                    <a:pt x="114300" y="137160"/>
                  </a:lnTo>
                  <a:lnTo>
                    <a:pt x="111760" y="153670"/>
                  </a:lnTo>
                  <a:lnTo>
                    <a:pt x="107950" y="170180"/>
                  </a:lnTo>
                  <a:lnTo>
                    <a:pt x="105410" y="185420"/>
                  </a:lnTo>
                  <a:lnTo>
                    <a:pt x="104140" y="199390"/>
                  </a:lnTo>
                  <a:lnTo>
                    <a:pt x="104140" y="213360"/>
                  </a:lnTo>
                  <a:lnTo>
                    <a:pt x="104140" y="217170"/>
                  </a:lnTo>
                  <a:lnTo>
                    <a:pt x="106680" y="213360"/>
                  </a:lnTo>
                  <a:lnTo>
                    <a:pt x="109220" y="205740"/>
                  </a:lnTo>
                  <a:lnTo>
                    <a:pt x="110490" y="196850"/>
                  </a:lnTo>
                  <a:lnTo>
                    <a:pt x="111760" y="186690"/>
                  </a:lnTo>
                  <a:lnTo>
                    <a:pt x="113030" y="175260"/>
                  </a:lnTo>
                  <a:lnTo>
                    <a:pt x="113030" y="161290"/>
                  </a:lnTo>
                  <a:lnTo>
                    <a:pt x="113030" y="147320"/>
                  </a:lnTo>
                  <a:lnTo>
                    <a:pt x="114300" y="132080"/>
                  </a:lnTo>
                  <a:lnTo>
                    <a:pt x="114300" y="104140"/>
                  </a:lnTo>
                  <a:lnTo>
                    <a:pt x="114300" y="50800"/>
                  </a:lnTo>
                  <a:lnTo>
                    <a:pt x="118110" y="45720"/>
                  </a:lnTo>
                  <a:lnTo>
                    <a:pt x="125730" y="44450"/>
                  </a:lnTo>
                  <a:lnTo>
                    <a:pt x="134620" y="46990"/>
                  </a:lnTo>
                  <a:lnTo>
                    <a:pt x="140970" y="53340"/>
                  </a:lnTo>
                  <a:lnTo>
                    <a:pt x="144780" y="63500"/>
                  </a:lnTo>
                  <a:lnTo>
                    <a:pt x="147320" y="76200"/>
                  </a:lnTo>
                  <a:lnTo>
                    <a:pt x="148590" y="90170"/>
                  </a:lnTo>
                  <a:lnTo>
                    <a:pt x="149860" y="105410"/>
                  </a:lnTo>
                  <a:lnTo>
                    <a:pt x="152400" y="177800"/>
                  </a:lnTo>
                </a:path>
              </a:pathLst>
            </a:custGeom>
            <a:ln w="190500" cap="flat" cmpd="sng" algn="ctr">
              <a:solidFill>
                <a:srgbClr val="FFFFE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562100" y="5819140"/>
              <a:ext cx="330201" cy="467361"/>
            </a:xfrm>
            <a:custGeom>
              <a:avLst/>
              <a:gdLst/>
              <a:ahLst/>
              <a:cxnLst/>
              <a:rect l="0" t="0" r="0" b="0"/>
              <a:pathLst>
                <a:path w="330201" h="467361">
                  <a:moveTo>
                    <a:pt x="0" y="60960"/>
                  </a:moveTo>
                  <a:lnTo>
                    <a:pt x="20320" y="60960"/>
                  </a:lnTo>
                  <a:lnTo>
                    <a:pt x="30480" y="66040"/>
                  </a:lnTo>
                  <a:lnTo>
                    <a:pt x="41910" y="76200"/>
                  </a:lnTo>
                  <a:lnTo>
                    <a:pt x="53340" y="87630"/>
                  </a:lnTo>
                  <a:lnTo>
                    <a:pt x="60960" y="100330"/>
                  </a:lnTo>
                  <a:lnTo>
                    <a:pt x="66040" y="113030"/>
                  </a:lnTo>
                  <a:lnTo>
                    <a:pt x="69850" y="124460"/>
                  </a:lnTo>
                  <a:lnTo>
                    <a:pt x="71120" y="138430"/>
                  </a:lnTo>
                  <a:lnTo>
                    <a:pt x="73660" y="153670"/>
                  </a:lnTo>
                  <a:lnTo>
                    <a:pt x="73660" y="168910"/>
                  </a:lnTo>
                  <a:lnTo>
                    <a:pt x="74930" y="184150"/>
                  </a:lnTo>
                  <a:lnTo>
                    <a:pt x="74930" y="198120"/>
                  </a:lnTo>
                  <a:lnTo>
                    <a:pt x="76200" y="212090"/>
                  </a:lnTo>
                  <a:lnTo>
                    <a:pt x="76200" y="226060"/>
                  </a:lnTo>
                  <a:lnTo>
                    <a:pt x="76200" y="257810"/>
                  </a:lnTo>
                  <a:lnTo>
                    <a:pt x="76200" y="374650"/>
                  </a:lnTo>
                  <a:lnTo>
                    <a:pt x="76200" y="323850"/>
                  </a:lnTo>
                  <a:lnTo>
                    <a:pt x="78740" y="307340"/>
                  </a:lnTo>
                  <a:lnTo>
                    <a:pt x="83820" y="293370"/>
                  </a:lnTo>
                  <a:lnTo>
                    <a:pt x="90170" y="279400"/>
                  </a:lnTo>
                  <a:lnTo>
                    <a:pt x="95250" y="264160"/>
                  </a:lnTo>
                  <a:lnTo>
                    <a:pt x="100330" y="248920"/>
                  </a:lnTo>
                  <a:lnTo>
                    <a:pt x="105410" y="232410"/>
                  </a:lnTo>
                  <a:lnTo>
                    <a:pt x="107950" y="214630"/>
                  </a:lnTo>
                  <a:lnTo>
                    <a:pt x="110490" y="195580"/>
                  </a:lnTo>
                  <a:lnTo>
                    <a:pt x="111760" y="176530"/>
                  </a:lnTo>
                  <a:lnTo>
                    <a:pt x="115570" y="156210"/>
                  </a:lnTo>
                  <a:lnTo>
                    <a:pt x="120650" y="135890"/>
                  </a:lnTo>
                  <a:lnTo>
                    <a:pt x="127000" y="115570"/>
                  </a:lnTo>
                  <a:lnTo>
                    <a:pt x="130810" y="96520"/>
                  </a:lnTo>
                  <a:lnTo>
                    <a:pt x="134620" y="81280"/>
                  </a:lnTo>
                  <a:lnTo>
                    <a:pt x="135890" y="66040"/>
                  </a:lnTo>
                  <a:lnTo>
                    <a:pt x="137160" y="60960"/>
                  </a:lnTo>
                  <a:lnTo>
                    <a:pt x="138430" y="63500"/>
                  </a:lnTo>
                  <a:lnTo>
                    <a:pt x="138430" y="71120"/>
                  </a:lnTo>
                  <a:lnTo>
                    <a:pt x="138430" y="81280"/>
                  </a:lnTo>
                  <a:lnTo>
                    <a:pt x="139700" y="91440"/>
                  </a:lnTo>
                  <a:lnTo>
                    <a:pt x="139700" y="101600"/>
                  </a:lnTo>
                  <a:lnTo>
                    <a:pt x="139700" y="129540"/>
                  </a:lnTo>
                  <a:lnTo>
                    <a:pt x="139700" y="467360"/>
                  </a:lnTo>
                  <a:lnTo>
                    <a:pt x="140970" y="467360"/>
                  </a:lnTo>
                  <a:lnTo>
                    <a:pt x="143510" y="458470"/>
                  </a:lnTo>
                  <a:lnTo>
                    <a:pt x="146050" y="444500"/>
                  </a:lnTo>
                  <a:lnTo>
                    <a:pt x="149860" y="426720"/>
                  </a:lnTo>
                  <a:lnTo>
                    <a:pt x="153670" y="406400"/>
                  </a:lnTo>
                  <a:lnTo>
                    <a:pt x="157480" y="384810"/>
                  </a:lnTo>
                  <a:lnTo>
                    <a:pt x="160020" y="360680"/>
                  </a:lnTo>
                  <a:lnTo>
                    <a:pt x="161290" y="337820"/>
                  </a:lnTo>
                  <a:lnTo>
                    <a:pt x="162560" y="312420"/>
                  </a:lnTo>
                  <a:lnTo>
                    <a:pt x="163830" y="289560"/>
                  </a:lnTo>
                  <a:lnTo>
                    <a:pt x="163830" y="266700"/>
                  </a:lnTo>
                  <a:lnTo>
                    <a:pt x="163830" y="245110"/>
                  </a:lnTo>
                  <a:lnTo>
                    <a:pt x="165100" y="201930"/>
                  </a:lnTo>
                  <a:lnTo>
                    <a:pt x="165100" y="54610"/>
                  </a:lnTo>
                  <a:lnTo>
                    <a:pt x="167640" y="53340"/>
                  </a:lnTo>
                  <a:lnTo>
                    <a:pt x="172720" y="59690"/>
                  </a:lnTo>
                  <a:lnTo>
                    <a:pt x="179070" y="72390"/>
                  </a:lnTo>
                  <a:lnTo>
                    <a:pt x="182880" y="87630"/>
                  </a:lnTo>
                  <a:lnTo>
                    <a:pt x="185420" y="102870"/>
                  </a:lnTo>
                  <a:lnTo>
                    <a:pt x="186690" y="118110"/>
                  </a:lnTo>
                  <a:lnTo>
                    <a:pt x="189230" y="134620"/>
                  </a:lnTo>
                  <a:lnTo>
                    <a:pt x="193040" y="151130"/>
                  </a:lnTo>
                  <a:lnTo>
                    <a:pt x="195580" y="167640"/>
                  </a:lnTo>
                  <a:lnTo>
                    <a:pt x="198120" y="182880"/>
                  </a:lnTo>
                  <a:lnTo>
                    <a:pt x="200660" y="196850"/>
                  </a:lnTo>
                  <a:lnTo>
                    <a:pt x="200660" y="210820"/>
                  </a:lnTo>
                  <a:lnTo>
                    <a:pt x="201930" y="227330"/>
                  </a:lnTo>
                  <a:lnTo>
                    <a:pt x="201930" y="245110"/>
                  </a:lnTo>
                  <a:lnTo>
                    <a:pt x="203200" y="264160"/>
                  </a:lnTo>
                  <a:lnTo>
                    <a:pt x="204470" y="280670"/>
                  </a:lnTo>
                  <a:lnTo>
                    <a:pt x="207010" y="297180"/>
                  </a:lnTo>
                  <a:lnTo>
                    <a:pt x="209550" y="311150"/>
                  </a:lnTo>
                  <a:lnTo>
                    <a:pt x="212090" y="325120"/>
                  </a:lnTo>
                  <a:lnTo>
                    <a:pt x="213360" y="339090"/>
                  </a:lnTo>
                  <a:lnTo>
                    <a:pt x="214630" y="351790"/>
                  </a:lnTo>
                  <a:lnTo>
                    <a:pt x="214630" y="367030"/>
                  </a:lnTo>
                  <a:lnTo>
                    <a:pt x="214630" y="382270"/>
                  </a:lnTo>
                  <a:lnTo>
                    <a:pt x="215900" y="397510"/>
                  </a:lnTo>
                  <a:lnTo>
                    <a:pt x="215900" y="402590"/>
                  </a:lnTo>
                  <a:lnTo>
                    <a:pt x="215900" y="392430"/>
                  </a:lnTo>
                  <a:lnTo>
                    <a:pt x="217170" y="383540"/>
                  </a:lnTo>
                  <a:lnTo>
                    <a:pt x="219710" y="373380"/>
                  </a:lnTo>
                  <a:lnTo>
                    <a:pt x="222250" y="361950"/>
                  </a:lnTo>
                  <a:lnTo>
                    <a:pt x="224790" y="347980"/>
                  </a:lnTo>
                  <a:lnTo>
                    <a:pt x="226060" y="331470"/>
                  </a:lnTo>
                  <a:lnTo>
                    <a:pt x="227330" y="313690"/>
                  </a:lnTo>
                  <a:lnTo>
                    <a:pt x="227330" y="297180"/>
                  </a:lnTo>
                  <a:lnTo>
                    <a:pt x="227330" y="281940"/>
                  </a:lnTo>
                  <a:lnTo>
                    <a:pt x="228600" y="267970"/>
                  </a:lnTo>
                  <a:lnTo>
                    <a:pt x="229870" y="250190"/>
                  </a:lnTo>
                  <a:lnTo>
                    <a:pt x="232410" y="232410"/>
                  </a:lnTo>
                  <a:lnTo>
                    <a:pt x="234950" y="213360"/>
                  </a:lnTo>
                  <a:lnTo>
                    <a:pt x="238760" y="196850"/>
                  </a:lnTo>
                  <a:lnTo>
                    <a:pt x="242570" y="181610"/>
                  </a:lnTo>
                  <a:lnTo>
                    <a:pt x="246380" y="166370"/>
                  </a:lnTo>
                  <a:lnTo>
                    <a:pt x="251460" y="163830"/>
                  </a:lnTo>
                  <a:lnTo>
                    <a:pt x="257810" y="168910"/>
                  </a:lnTo>
                  <a:lnTo>
                    <a:pt x="265430" y="179070"/>
                  </a:lnTo>
                  <a:lnTo>
                    <a:pt x="270510" y="190500"/>
                  </a:lnTo>
                  <a:lnTo>
                    <a:pt x="273050" y="201930"/>
                  </a:lnTo>
                  <a:lnTo>
                    <a:pt x="275590" y="214630"/>
                  </a:lnTo>
                  <a:lnTo>
                    <a:pt x="279400" y="227330"/>
                  </a:lnTo>
                  <a:lnTo>
                    <a:pt x="284480" y="238760"/>
                  </a:lnTo>
                  <a:lnTo>
                    <a:pt x="292100" y="251460"/>
                  </a:lnTo>
                  <a:lnTo>
                    <a:pt x="295910" y="264160"/>
                  </a:lnTo>
                  <a:lnTo>
                    <a:pt x="298450" y="276860"/>
                  </a:lnTo>
                  <a:lnTo>
                    <a:pt x="300990" y="289560"/>
                  </a:lnTo>
                  <a:lnTo>
                    <a:pt x="302260" y="303530"/>
                  </a:lnTo>
                  <a:lnTo>
                    <a:pt x="303530" y="318770"/>
                  </a:lnTo>
                  <a:lnTo>
                    <a:pt x="303530" y="334010"/>
                  </a:lnTo>
                  <a:lnTo>
                    <a:pt x="303530" y="339090"/>
                  </a:lnTo>
                  <a:lnTo>
                    <a:pt x="304800" y="328930"/>
                  </a:lnTo>
                  <a:lnTo>
                    <a:pt x="304800" y="320040"/>
                  </a:lnTo>
                  <a:lnTo>
                    <a:pt x="304800" y="298450"/>
                  </a:lnTo>
                  <a:lnTo>
                    <a:pt x="304800" y="226060"/>
                  </a:lnTo>
                  <a:lnTo>
                    <a:pt x="306070" y="210820"/>
                  </a:lnTo>
                  <a:lnTo>
                    <a:pt x="308610" y="193040"/>
                  </a:lnTo>
                  <a:lnTo>
                    <a:pt x="311150" y="173990"/>
                  </a:lnTo>
                  <a:lnTo>
                    <a:pt x="314960" y="157480"/>
                  </a:lnTo>
                  <a:lnTo>
                    <a:pt x="318770" y="142240"/>
                  </a:lnTo>
                  <a:lnTo>
                    <a:pt x="322580" y="128270"/>
                  </a:lnTo>
                  <a:lnTo>
                    <a:pt x="325120" y="114300"/>
                  </a:lnTo>
                  <a:lnTo>
                    <a:pt x="326390" y="100330"/>
                  </a:lnTo>
                  <a:lnTo>
                    <a:pt x="327660" y="87630"/>
                  </a:lnTo>
                  <a:lnTo>
                    <a:pt x="328930" y="74930"/>
                  </a:lnTo>
                  <a:lnTo>
                    <a:pt x="328930" y="60960"/>
                  </a:lnTo>
                  <a:lnTo>
                    <a:pt x="328930" y="48260"/>
                  </a:lnTo>
                  <a:lnTo>
                    <a:pt x="330200" y="34290"/>
                  </a:lnTo>
                  <a:lnTo>
                    <a:pt x="330200" y="3810"/>
                  </a:lnTo>
                  <a:lnTo>
                    <a:pt x="330200" y="0"/>
                  </a:lnTo>
                  <a:lnTo>
                    <a:pt x="330200" y="5080"/>
                  </a:lnTo>
                  <a:lnTo>
                    <a:pt x="330200" y="441960"/>
                  </a:lnTo>
                </a:path>
              </a:pathLst>
            </a:custGeom>
            <a:ln w="190500" cap="flat" cmpd="sng" algn="ctr">
              <a:solidFill>
                <a:srgbClr val="FFFFE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2171700"/>
            <a:ext cx="7785100" cy="2806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7" name="Group 16"/>
          <p:cNvGrpSpPr/>
          <p:nvPr/>
        </p:nvGrpSpPr>
        <p:grpSpPr>
          <a:xfrm>
            <a:off x="3733800" y="2298700"/>
            <a:ext cx="1993900" cy="2565400"/>
            <a:chOff x="3733800" y="2298700"/>
            <a:chExt cx="1993900" cy="2565400"/>
          </a:xfrm>
        </p:grpSpPr>
        <p:sp>
          <p:nvSpPr>
            <p:cNvPr id="15" name="Oval 14"/>
            <p:cNvSpPr/>
            <p:nvPr/>
          </p:nvSpPr>
          <p:spPr>
            <a:xfrm>
              <a:off x="3733800" y="2705100"/>
              <a:ext cx="1727200" cy="1739900"/>
            </a:xfrm>
            <a:prstGeom prst="ellipse">
              <a:avLst/>
            </a:prstGeom>
            <a:solidFill>
              <a:srgbClr val="FF0000"/>
            </a:solidFill>
            <a:ln w="1270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3200" y="2298700"/>
              <a:ext cx="1714500" cy="25654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  <p:extLst>
      <p:ext uri="{BB962C8B-B14F-4D97-AF65-F5344CB8AC3E}">
        <p14:creationId xmlns:p14="http://schemas.microsoft.com/office/powerpoint/2010/main" val="380756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-292100"/>
            <a:ext cx="6769100" cy="927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990600" y="114300"/>
            <a:ext cx="684150" cy="554737"/>
          </a:xfrm>
          <a:custGeom>
            <a:avLst/>
            <a:gdLst/>
            <a:ahLst/>
            <a:cxnLst/>
            <a:rect l="0" t="0" r="0" b="0"/>
            <a:pathLst>
              <a:path w="684150" h="554737">
                <a:moveTo>
                  <a:pt x="342011" y="0"/>
                </a:moveTo>
                <a:lnTo>
                  <a:pt x="425450" y="211074"/>
                </a:lnTo>
                <a:lnTo>
                  <a:pt x="684149" y="211074"/>
                </a:lnTo>
                <a:lnTo>
                  <a:pt x="477139" y="343535"/>
                </a:lnTo>
                <a:lnTo>
                  <a:pt x="551942" y="554736"/>
                </a:lnTo>
                <a:lnTo>
                  <a:pt x="342011" y="429514"/>
                </a:lnTo>
                <a:lnTo>
                  <a:pt x="132207" y="554736"/>
                </a:lnTo>
                <a:lnTo>
                  <a:pt x="207010" y="343535"/>
                </a:lnTo>
                <a:lnTo>
                  <a:pt x="0" y="211074"/>
                </a:lnTo>
                <a:lnTo>
                  <a:pt x="258699" y="211074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850900"/>
            <a:ext cx="9906000" cy="1231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7" name="Group 6"/>
          <p:cNvGrpSpPr/>
          <p:nvPr/>
        </p:nvGrpSpPr>
        <p:grpSpPr>
          <a:xfrm>
            <a:off x="1562100" y="2363470"/>
            <a:ext cx="165101" cy="407671"/>
            <a:chOff x="1562100" y="2363470"/>
            <a:chExt cx="165101" cy="407671"/>
          </a:xfrm>
        </p:grpSpPr>
        <p:sp>
          <p:nvSpPr>
            <p:cNvPr id="5" name="Freeform 4"/>
            <p:cNvSpPr/>
            <p:nvPr/>
          </p:nvSpPr>
          <p:spPr>
            <a:xfrm>
              <a:off x="1562100" y="2438400"/>
              <a:ext cx="25401" cy="252731"/>
            </a:xfrm>
            <a:custGeom>
              <a:avLst/>
              <a:gdLst/>
              <a:ahLst/>
              <a:cxnLst/>
              <a:rect l="0" t="0" r="0" b="0"/>
              <a:pathLst>
                <a:path w="25401" h="252731">
                  <a:moveTo>
                    <a:pt x="0" y="25400"/>
                  </a:moveTo>
                  <a:lnTo>
                    <a:pt x="6350" y="52070"/>
                  </a:lnTo>
                  <a:lnTo>
                    <a:pt x="8890" y="64770"/>
                  </a:lnTo>
                  <a:lnTo>
                    <a:pt x="10160" y="77470"/>
                  </a:lnTo>
                  <a:lnTo>
                    <a:pt x="11430" y="88900"/>
                  </a:lnTo>
                  <a:lnTo>
                    <a:pt x="11430" y="101600"/>
                  </a:lnTo>
                  <a:lnTo>
                    <a:pt x="11430" y="114300"/>
                  </a:lnTo>
                  <a:lnTo>
                    <a:pt x="12700" y="127000"/>
                  </a:lnTo>
                  <a:lnTo>
                    <a:pt x="12700" y="139700"/>
                  </a:lnTo>
                  <a:lnTo>
                    <a:pt x="12700" y="165100"/>
                  </a:lnTo>
                  <a:lnTo>
                    <a:pt x="12700" y="252730"/>
                  </a:lnTo>
                  <a:lnTo>
                    <a:pt x="12700" y="205740"/>
                  </a:lnTo>
                  <a:lnTo>
                    <a:pt x="13970" y="191770"/>
                  </a:lnTo>
                  <a:lnTo>
                    <a:pt x="16510" y="179070"/>
                  </a:lnTo>
                  <a:lnTo>
                    <a:pt x="19050" y="166370"/>
                  </a:lnTo>
                  <a:lnTo>
                    <a:pt x="21590" y="151130"/>
                  </a:lnTo>
                  <a:lnTo>
                    <a:pt x="22860" y="135890"/>
                  </a:lnTo>
                  <a:lnTo>
                    <a:pt x="24130" y="120650"/>
                  </a:lnTo>
                  <a:lnTo>
                    <a:pt x="24130" y="102870"/>
                  </a:lnTo>
                  <a:lnTo>
                    <a:pt x="24130" y="83820"/>
                  </a:lnTo>
                  <a:lnTo>
                    <a:pt x="25400" y="0"/>
                  </a:lnTo>
                </a:path>
              </a:pathLst>
            </a:custGeom>
            <a:ln w="190500" cap="flat" cmpd="sng" algn="ctr">
              <a:solidFill>
                <a:srgbClr val="FFFFE0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1587500" y="2363470"/>
              <a:ext cx="139701" cy="407671"/>
            </a:xfrm>
            <a:custGeom>
              <a:avLst/>
              <a:gdLst/>
              <a:ahLst/>
              <a:cxnLst/>
              <a:rect l="0" t="0" r="0" b="0"/>
              <a:pathLst>
                <a:path w="139701" h="407671">
                  <a:moveTo>
                    <a:pt x="0" y="62230"/>
                  </a:moveTo>
                  <a:lnTo>
                    <a:pt x="0" y="284480"/>
                  </a:lnTo>
                  <a:lnTo>
                    <a:pt x="1270" y="290830"/>
                  </a:lnTo>
                  <a:lnTo>
                    <a:pt x="3810" y="290830"/>
                  </a:lnTo>
                  <a:lnTo>
                    <a:pt x="6350" y="287020"/>
                  </a:lnTo>
                  <a:lnTo>
                    <a:pt x="10160" y="279400"/>
                  </a:lnTo>
                  <a:lnTo>
                    <a:pt x="13970" y="270510"/>
                  </a:lnTo>
                  <a:lnTo>
                    <a:pt x="17780" y="260350"/>
                  </a:lnTo>
                  <a:lnTo>
                    <a:pt x="20320" y="248920"/>
                  </a:lnTo>
                  <a:lnTo>
                    <a:pt x="21590" y="237490"/>
                  </a:lnTo>
                  <a:lnTo>
                    <a:pt x="22860" y="226060"/>
                  </a:lnTo>
                  <a:lnTo>
                    <a:pt x="25400" y="212090"/>
                  </a:lnTo>
                  <a:lnTo>
                    <a:pt x="27940" y="198120"/>
                  </a:lnTo>
                  <a:lnTo>
                    <a:pt x="31750" y="181610"/>
                  </a:lnTo>
                  <a:lnTo>
                    <a:pt x="35560" y="166370"/>
                  </a:lnTo>
                  <a:lnTo>
                    <a:pt x="39370" y="149860"/>
                  </a:lnTo>
                  <a:lnTo>
                    <a:pt x="43180" y="133350"/>
                  </a:lnTo>
                  <a:lnTo>
                    <a:pt x="48260" y="118110"/>
                  </a:lnTo>
                  <a:lnTo>
                    <a:pt x="54610" y="104140"/>
                  </a:lnTo>
                  <a:lnTo>
                    <a:pt x="62230" y="90170"/>
                  </a:lnTo>
                  <a:lnTo>
                    <a:pt x="67310" y="74930"/>
                  </a:lnTo>
                  <a:lnTo>
                    <a:pt x="69850" y="59690"/>
                  </a:lnTo>
                  <a:lnTo>
                    <a:pt x="72390" y="43180"/>
                  </a:lnTo>
                  <a:lnTo>
                    <a:pt x="74930" y="27940"/>
                  </a:lnTo>
                  <a:lnTo>
                    <a:pt x="77470" y="13970"/>
                  </a:lnTo>
                  <a:lnTo>
                    <a:pt x="81280" y="1270"/>
                  </a:lnTo>
                  <a:lnTo>
                    <a:pt x="83820" y="0"/>
                  </a:lnTo>
                  <a:lnTo>
                    <a:pt x="85090" y="7620"/>
                  </a:lnTo>
                  <a:lnTo>
                    <a:pt x="86360" y="21590"/>
                  </a:lnTo>
                  <a:lnTo>
                    <a:pt x="87630" y="40640"/>
                  </a:lnTo>
                  <a:lnTo>
                    <a:pt x="87630" y="63500"/>
                  </a:lnTo>
                  <a:lnTo>
                    <a:pt x="88900" y="110490"/>
                  </a:lnTo>
                  <a:lnTo>
                    <a:pt x="88900" y="182880"/>
                  </a:lnTo>
                  <a:lnTo>
                    <a:pt x="88900" y="405130"/>
                  </a:lnTo>
                  <a:lnTo>
                    <a:pt x="90170" y="407670"/>
                  </a:lnTo>
                  <a:lnTo>
                    <a:pt x="92710" y="403860"/>
                  </a:lnTo>
                  <a:lnTo>
                    <a:pt x="95250" y="396240"/>
                  </a:lnTo>
                  <a:lnTo>
                    <a:pt x="99060" y="386080"/>
                  </a:lnTo>
                  <a:lnTo>
                    <a:pt x="106680" y="364490"/>
                  </a:lnTo>
                  <a:lnTo>
                    <a:pt x="109220" y="350520"/>
                  </a:lnTo>
                  <a:lnTo>
                    <a:pt x="110490" y="336550"/>
                  </a:lnTo>
                  <a:lnTo>
                    <a:pt x="111760" y="321310"/>
                  </a:lnTo>
                  <a:lnTo>
                    <a:pt x="114300" y="307340"/>
                  </a:lnTo>
                  <a:lnTo>
                    <a:pt x="116840" y="293370"/>
                  </a:lnTo>
                  <a:lnTo>
                    <a:pt x="128270" y="250190"/>
                  </a:lnTo>
                  <a:lnTo>
                    <a:pt x="139700" y="189230"/>
                  </a:lnTo>
                </a:path>
              </a:pathLst>
            </a:custGeom>
            <a:ln w="190500" cap="flat" cmpd="sng" algn="ctr">
              <a:solidFill>
                <a:srgbClr val="FFFFE0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2100" y="2414270"/>
            <a:ext cx="370841" cy="3872231"/>
            <a:chOff x="1562100" y="2414270"/>
            <a:chExt cx="370841" cy="3872231"/>
          </a:xfrm>
        </p:grpSpPr>
        <p:sp>
          <p:nvSpPr>
            <p:cNvPr id="8" name="Freeform 7"/>
            <p:cNvSpPr/>
            <p:nvPr/>
          </p:nvSpPr>
          <p:spPr>
            <a:xfrm>
              <a:off x="1574800" y="2414270"/>
              <a:ext cx="304801" cy="462281"/>
            </a:xfrm>
            <a:custGeom>
              <a:avLst/>
              <a:gdLst/>
              <a:ahLst/>
              <a:cxnLst/>
              <a:rect l="0" t="0" r="0" b="0"/>
              <a:pathLst>
                <a:path w="304801" h="462281">
                  <a:moveTo>
                    <a:pt x="12700" y="125730"/>
                  </a:moveTo>
                  <a:lnTo>
                    <a:pt x="6350" y="160020"/>
                  </a:lnTo>
                  <a:lnTo>
                    <a:pt x="3810" y="177800"/>
                  </a:lnTo>
                  <a:lnTo>
                    <a:pt x="2540" y="198120"/>
                  </a:lnTo>
                  <a:lnTo>
                    <a:pt x="1270" y="220980"/>
                  </a:lnTo>
                  <a:lnTo>
                    <a:pt x="1270" y="243840"/>
                  </a:lnTo>
                  <a:lnTo>
                    <a:pt x="1270" y="267970"/>
                  </a:lnTo>
                  <a:lnTo>
                    <a:pt x="0" y="314960"/>
                  </a:lnTo>
                  <a:lnTo>
                    <a:pt x="0" y="407670"/>
                  </a:lnTo>
                  <a:lnTo>
                    <a:pt x="0" y="459740"/>
                  </a:lnTo>
                  <a:lnTo>
                    <a:pt x="1270" y="462280"/>
                  </a:lnTo>
                  <a:lnTo>
                    <a:pt x="3810" y="455930"/>
                  </a:lnTo>
                  <a:lnTo>
                    <a:pt x="6350" y="443230"/>
                  </a:lnTo>
                  <a:lnTo>
                    <a:pt x="8890" y="429260"/>
                  </a:lnTo>
                  <a:lnTo>
                    <a:pt x="10160" y="414020"/>
                  </a:lnTo>
                  <a:lnTo>
                    <a:pt x="11430" y="398780"/>
                  </a:lnTo>
                  <a:lnTo>
                    <a:pt x="11430" y="381000"/>
                  </a:lnTo>
                  <a:lnTo>
                    <a:pt x="11430" y="361950"/>
                  </a:lnTo>
                  <a:lnTo>
                    <a:pt x="12700" y="323850"/>
                  </a:lnTo>
                  <a:lnTo>
                    <a:pt x="12700" y="257810"/>
                  </a:lnTo>
                  <a:lnTo>
                    <a:pt x="12700" y="242570"/>
                  </a:lnTo>
                  <a:lnTo>
                    <a:pt x="11430" y="227330"/>
                  </a:lnTo>
                  <a:lnTo>
                    <a:pt x="8890" y="212090"/>
                  </a:lnTo>
                  <a:lnTo>
                    <a:pt x="6350" y="195580"/>
                  </a:lnTo>
                  <a:lnTo>
                    <a:pt x="3810" y="181610"/>
                  </a:lnTo>
                  <a:lnTo>
                    <a:pt x="2540" y="166370"/>
                  </a:lnTo>
                  <a:lnTo>
                    <a:pt x="1270" y="153670"/>
                  </a:lnTo>
                  <a:lnTo>
                    <a:pt x="1270" y="139700"/>
                  </a:lnTo>
                  <a:lnTo>
                    <a:pt x="1270" y="127000"/>
                  </a:lnTo>
                  <a:lnTo>
                    <a:pt x="0" y="113030"/>
                  </a:lnTo>
                  <a:lnTo>
                    <a:pt x="2540" y="99060"/>
                  </a:lnTo>
                  <a:lnTo>
                    <a:pt x="7620" y="83820"/>
                  </a:lnTo>
                  <a:lnTo>
                    <a:pt x="13970" y="68580"/>
                  </a:lnTo>
                  <a:lnTo>
                    <a:pt x="19050" y="53340"/>
                  </a:lnTo>
                  <a:lnTo>
                    <a:pt x="24130" y="39370"/>
                  </a:lnTo>
                  <a:lnTo>
                    <a:pt x="29210" y="25400"/>
                  </a:lnTo>
                  <a:lnTo>
                    <a:pt x="33020" y="22860"/>
                  </a:lnTo>
                  <a:lnTo>
                    <a:pt x="38100" y="25400"/>
                  </a:lnTo>
                  <a:lnTo>
                    <a:pt x="41910" y="34290"/>
                  </a:lnTo>
                  <a:lnTo>
                    <a:pt x="46990" y="44450"/>
                  </a:lnTo>
                  <a:lnTo>
                    <a:pt x="50800" y="57150"/>
                  </a:lnTo>
                  <a:lnTo>
                    <a:pt x="54610" y="72390"/>
                  </a:lnTo>
                  <a:lnTo>
                    <a:pt x="60960" y="85090"/>
                  </a:lnTo>
                  <a:lnTo>
                    <a:pt x="67310" y="99060"/>
                  </a:lnTo>
                  <a:lnTo>
                    <a:pt x="74930" y="111760"/>
                  </a:lnTo>
                  <a:lnTo>
                    <a:pt x="81280" y="127000"/>
                  </a:lnTo>
                  <a:lnTo>
                    <a:pt x="86360" y="142240"/>
                  </a:lnTo>
                  <a:lnTo>
                    <a:pt x="91440" y="157480"/>
                  </a:lnTo>
                  <a:lnTo>
                    <a:pt x="96520" y="173990"/>
                  </a:lnTo>
                  <a:lnTo>
                    <a:pt x="100330" y="190500"/>
                  </a:lnTo>
                  <a:lnTo>
                    <a:pt x="105410" y="207010"/>
                  </a:lnTo>
                  <a:lnTo>
                    <a:pt x="114300" y="240030"/>
                  </a:lnTo>
                  <a:lnTo>
                    <a:pt x="118110" y="256540"/>
                  </a:lnTo>
                  <a:lnTo>
                    <a:pt x="120650" y="274320"/>
                  </a:lnTo>
                  <a:lnTo>
                    <a:pt x="123190" y="290830"/>
                  </a:lnTo>
                  <a:lnTo>
                    <a:pt x="124460" y="307340"/>
                  </a:lnTo>
                  <a:lnTo>
                    <a:pt x="127000" y="323850"/>
                  </a:lnTo>
                  <a:lnTo>
                    <a:pt x="129540" y="337820"/>
                  </a:lnTo>
                  <a:lnTo>
                    <a:pt x="133350" y="351790"/>
                  </a:lnTo>
                  <a:lnTo>
                    <a:pt x="134620" y="365760"/>
                  </a:lnTo>
                  <a:lnTo>
                    <a:pt x="137160" y="378460"/>
                  </a:lnTo>
                  <a:lnTo>
                    <a:pt x="137160" y="391160"/>
                  </a:lnTo>
                  <a:lnTo>
                    <a:pt x="140970" y="393700"/>
                  </a:lnTo>
                  <a:lnTo>
                    <a:pt x="146050" y="387350"/>
                  </a:lnTo>
                  <a:lnTo>
                    <a:pt x="152400" y="375920"/>
                  </a:lnTo>
                  <a:lnTo>
                    <a:pt x="158750" y="364490"/>
                  </a:lnTo>
                  <a:lnTo>
                    <a:pt x="163830" y="353060"/>
                  </a:lnTo>
                  <a:lnTo>
                    <a:pt x="167640" y="340360"/>
                  </a:lnTo>
                  <a:lnTo>
                    <a:pt x="172720" y="325120"/>
                  </a:lnTo>
                  <a:lnTo>
                    <a:pt x="177800" y="308610"/>
                  </a:lnTo>
                  <a:lnTo>
                    <a:pt x="181610" y="289560"/>
                  </a:lnTo>
                  <a:lnTo>
                    <a:pt x="184150" y="273050"/>
                  </a:lnTo>
                  <a:lnTo>
                    <a:pt x="186690" y="257810"/>
                  </a:lnTo>
                  <a:lnTo>
                    <a:pt x="187960" y="243840"/>
                  </a:lnTo>
                  <a:lnTo>
                    <a:pt x="189230" y="229870"/>
                  </a:lnTo>
                  <a:lnTo>
                    <a:pt x="189230" y="215900"/>
                  </a:lnTo>
                  <a:lnTo>
                    <a:pt x="189230" y="203200"/>
                  </a:lnTo>
                  <a:lnTo>
                    <a:pt x="193040" y="187960"/>
                  </a:lnTo>
                  <a:lnTo>
                    <a:pt x="198120" y="172720"/>
                  </a:lnTo>
                  <a:lnTo>
                    <a:pt x="203200" y="157480"/>
                  </a:lnTo>
                  <a:lnTo>
                    <a:pt x="208280" y="140970"/>
                  </a:lnTo>
                  <a:lnTo>
                    <a:pt x="210820" y="124460"/>
                  </a:lnTo>
                  <a:lnTo>
                    <a:pt x="212090" y="107950"/>
                  </a:lnTo>
                  <a:lnTo>
                    <a:pt x="214630" y="91440"/>
                  </a:lnTo>
                  <a:lnTo>
                    <a:pt x="218440" y="74930"/>
                  </a:lnTo>
                  <a:lnTo>
                    <a:pt x="220980" y="58420"/>
                  </a:lnTo>
                  <a:lnTo>
                    <a:pt x="227330" y="52070"/>
                  </a:lnTo>
                  <a:lnTo>
                    <a:pt x="232410" y="54610"/>
                  </a:lnTo>
                  <a:lnTo>
                    <a:pt x="240030" y="60960"/>
                  </a:lnTo>
                  <a:lnTo>
                    <a:pt x="246380" y="71120"/>
                  </a:lnTo>
                  <a:lnTo>
                    <a:pt x="251460" y="83820"/>
                  </a:lnTo>
                  <a:lnTo>
                    <a:pt x="256540" y="97790"/>
                  </a:lnTo>
                  <a:lnTo>
                    <a:pt x="260350" y="114300"/>
                  </a:lnTo>
                  <a:lnTo>
                    <a:pt x="261620" y="132080"/>
                  </a:lnTo>
                  <a:lnTo>
                    <a:pt x="264160" y="151130"/>
                  </a:lnTo>
                  <a:lnTo>
                    <a:pt x="267970" y="168910"/>
                  </a:lnTo>
                  <a:lnTo>
                    <a:pt x="273050" y="187960"/>
                  </a:lnTo>
                  <a:lnTo>
                    <a:pt x="279400" y="204470"/>
                  </a:lnTo>
                  <a:lnTo>
                    <a:pt x="283210" y="223520"/>
                  </a:lnTo>
                  <a:lnTo>
                    <a:pt x="287020" y="243840"/>
                  </a:lnTo>
                  <a:lnTo>
                    <a:pt x="288290" y="262890"/>
                  </a:lnTo>
                  <a:lnTo>
                    <a:pt x="289560" y="280670"/>
                  </a:lnTo>
                  <a:lnTo>
                    <a:pt x="290830" y="297180"/>
                  </a:lnTo>
                  <a:lnTo>
                    <a:pt x="290830" y="312420"/>
                  </a:lnTo>
                  <a:lnTo>
                    <a:pt x="293370" y="327660"/>
                  </a:lnTo>
                  <a:lnTo>
                    <a:pt x="295910" y="342900"/>
                  </a:lnTo>
                  <a:lnTo>
                    <a:pt x="298450" y="359410"/>
                  </a:lnTo>
                  <a:lnTo>
                    <a:pt x="300990" y="367030"/>
                  </a:lnTo>
                  <a:lnTo>
                    <a:pt x="302260" y="367030"/>
                  </a:lnTo>
                  <a:lnTo>
                    <a:pt x="303530" y="355600"/>
                  </a:lnTo>
                  <a:lnTo>
                    <a:pt x="303530" y="346710"/>
                  </a:lnTo>
                  <a:lnTo>
                    <a:pt x="304800" y="336550"/>
                  </a:lnTo>
                  <a:lnTo>
                    <a:pt x="304800" y="322580"/>
                  </a:lnTo>
                  <a:lnTo>
                    <a:pt x="304800" y="270510"/>
                  </a:lnTo>
                  <a:lnTo>
                    <a:pt x="304800" y="144780"/>
                  </a:lnTo>
                  <a:lnTo>
                    <a:pt x="303530" y="127000"/>
                  </a:lnTo>
                  <a:lnTo>
                    <a:pt x="300990" y="107950"/>
                  </a:lnTo>
                  <a:lnTo>
                    <a:pt x="298450" y="88900"/>
                  </a:lnTo>
                  <a:lnTo>
                    <a:pt x="292100" y="71120"/>
                  </a:lnTo>
                  <a:lnTo>
                    <a:pt x="283210" y="55880"/>
                  </a:lnTo>
                  <a:lnTo>
                    <a:pt x="273050" y="40640"/>
                  </a:lnTo>
                  <a:lnTo>
                    <a:pt x="262890" y="29210"/>
                  </a:lnTo>
                  <a:lnTo>
                    <a:pt x="251460" y="20320"/>
                  </a:lnTo>
                  <a:lnTo>
                    <a:pt x="240030" y="13970"/>
                  </a:lnTo>
                  <a:lnTo>
                    <a:pt x="227330" y="8890"/>
                  </a:lnTo>
                  <a:lnTo>
                    <a:pt x="214630" y="5080"/>
                  </a:lnTo>
                  <a:lnTo>
                    <a:pt x="203200" y="2540"/>
                  </a:lnTo>
                  <a:lnTo>
                    <a:pt x="190500" y="1270"/>
                  </a:lnTo>
                  <a:lnTo>
                    <a:pt x="177800" y="1270"/>
                  </a:lnTo>
                  <a:lnTo>
                    <a:pt x="165100" y="0"/>
                  </a:lnTo>
                  <a:lnTo>
                    <a:pt x="156210" y="3810"/>
                  </a:lnTo>
                  <a:lnTo>
                    <a:pt x="151130" y="10160"/>
                  </a:lnTo>
                  <a:lnTo>
                    <a:pt x="147320" y="19050"/>
                  </a:lnTo>
                  <a:lnTo>
                    <a:pt x="146050" y="30480"/>
                  </a:lnTo>
                  <a:lnTo>
                    <a:pt x="147320" y="44450"/>
                  </a:lnTo>
                  <a:lnTo>
                    <a:pt x="148590" y="58420"/>
                  </a:lnTo>
                  <a:lnTo>
                    <a:pt x="151130" y="72390"/>
                  </a:lnTo>
                  <a:lnTo>
                    <a:pt x="154940" y="86360"/>
                  </a:lnTo>
                  <a:lnTo>
                    <a:pt x="157480" y="99060"/>
                  </a:lnTo>
                  <a:lnTo>
                    <a:pt x="163830" y="114300"/>
                  </a:lnTo>
                  <a:lnTo>
                    <a:pt x="168910" y="129540"/>
                  </a:lnTo>
                  <a:lnTo>
                    <a:pt x="176530" y="144780"/>
                  </a:lnTo>
                  <a:lnTo>
                    <a:pt x="181610" y="161290"/>
                  </a:lnTo>
                  <a:lnTo>
                    <a:pt x="184150" y="177800"/>
                  </a:lnTo>
                  <a:lnTo>
                    <a:pt x="186690" y="194310"/>
                  </a:lnTo>
                  <a:lnTo>
                    <a:pt x="187960" y="209550"/>
                  </a:lnTo>
                  <a:lnTo>
                    <a:pt x="189230" y="223520"/>
                  </a:lnTo>
                  <a:lnTo>
                    <a:pt x="189230" y="237490"/>
                  </a:lnTo>
                  <a:lnTo>
                    <a:pt x="189230" y="252730"/>
                  </a:lnTo>
                  <a:lnTo>
                    <a:pt x="190500" y="267970"/>
                  </a:lnTo>
                  <a:lnTo>
                    <a:pt x="190500" y="299720"/>
                  </a:lnTo>
                  <a:lnTo>
                    <a:pt x="190500" y="353060"/>
                  </a:lnTo>
                  <a:lnTo>
                    <a:pt x="190500" y="367030"/>
                  </a:lnTo>
                  <a:lnTo>
                    <a:pt x="187960" y="379730"/>
                  </a:lnTo>
                  <a:lnTo>
                    <a:pt x="182880" y="392430"/>
                  </a:lnTo>
                  <a:lnTo>
                    <a:pt x="176530" y="405130"/>
                  </a:lnTo>
                  <a:lnTo>
                    <a:pt x="168910" y="414020"/>
                  </a:lnTo>
                  <a:lnTo>
                    <a:pt x="158750" y="419100"/>
                  </a:lnTo>
                  <a:lnTo>
                    <a:pt x="148590" y="422910"/>
                  </a:lnTo>
                  <a:lnTo>
                    <a:pt x="137160" y="422910"/>
                  </a:lnTo>
                  <a:lnTo>
                    <a:pt x="125730" y="419100"/>
                  </a:lnTo>
                  <a:lnTo>
                    <a:pt x="88900" y="392430"/>
                  </a:lnTo>
                </a:path>
              </a:pathLst>
            </a:custGeom>
            <a:ln w="190500" cap="flat" cmpd="sng" algn="ctr">
              <a:solidFill>
                <a:srgbClr val="FFFFE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1582420" y="3225800"/>
              <a:ext cx="350521" cy="490221"/>
            </a:xfrm>
            <a:custGeom>
              <a:avLst/>
              <a:gdLst/>
              <a:ahLst/>
              <a:cxnLst/>
              <a:rect l="0" t="0" r="0" b="0"/>
              <a:pathLst>
                <a:path w="350521" h="490221">
                  <a:moveTo>
                    <a:pt x="93980" y="0"/>
                  </a:moveTo>
                  <a:lnTo>
                    <a:pt x="93980" y="20320"/>
                  </a:lnTo>
                  <a:lnTo>
                    <a:pt x="90170" y="30480"/>
                  </a:lnTo>
                  <a:lnTo>
                    <a:pt x="82550" y="41910"/>
                  </a:lnTo>
                  <a:lnTo>
                    <a:pt x="73660" y="53340"/>
                  </a:lnTo>
                  <a:lnTo>
                    <a:pt x="66040" y="66040"/>
                  </a:lnTo>
                  <a:lnTo>
                    <a:pt x="59690" y="81280"/>
                  </a:lnTo>
                  <a:lnTo>
                    <a:pt x="54610" y="96520"/>
                  </a:lnTo>
                  <a:lnTo>
                    <a:pt x="49530" y="110490"/>
                  </a:lnTo>
                  <a:lnTo>
                    <a:pt x="44450" y="124460"/>
                  </a:lnTo>
                  <a:lnTo>
                    <a:pt x="39370" y="138430"/>
                  </a:lnTo>
                  <a:lnTo>
                    <a:pt x="36830" y="151130"/>
                  </a:lnTo>
                  <a:lnTo>
                    <a:pt x="34290" y="163830"/>
                  </a:lnTo>
                  <a:lnTo>
                    <a:pt x="33020" y="177800"/>
                  </a:lnTo>
                  <a:lnTo>
                    <a:pt x="30480" y="190500"/>
                  </a:lnTo>
                  <a:lnTo>
                    <a:pt x="27940" y="203200"/>
                  </a:lnTo>
                  <a:lnTo>
                    <a:pt x="24130" y="215900"/>
                  </a:lnTo>
                  <a:lnTo>
                    <a:pt x="22860" y="228600"/>
                  </a:lnTo>
                  <a:lnTo>
                    <a:pt x="20320" y="241300"/>
                  </a:lnTo>
                  <a:lnTo>
                    <a:pt x="20320" y="254000"/>
                  </a:lnTo>
                  <a:lnTo>
                    <a:pt x="17780" y="267970"/>
                  </a:lnTo>
                  <a:lnTo>
                    <a:pt x="15240" y="283210"/>
                  </a:lnTo>
                  <a:lnTo>
                    <a:pt x="11430" y="298450"/>
                  </a:lnTo>
                  <a:lnTo>
                    <a:pt x="7620" y="313690"/>
                  </a:lnTo>
                  <a:lnTo>
                    <a:pt x="3810" y="327660"/>
                  </a:lnTo>
                  <a:lnTo>
                    <a:pt x="0" y="341630"/>
                  </a:lnTo>
                  <a:lnTo>
                    <a:pt x="3810" y="345440"/>
                  </a:lnTo>
                  <a:lnTo>
                    <a:pt x="11430" y="345440"/>
                  </a:lnTo>
                  <a:lnTo>
                    <a:pt x="21590" y="340360"/>
                  </a:lnTo>
                  <a:lnTo>
                    <a:pt x="35560" y="326390"/>
                  </a:lnTo>
                  <a:lnTo>
                    <a:pt x="52070" y="308610"/>
                  </a:lnTo>
                  <a:lnTo>
                    <a:pt x="71120" y="285750"/>
                  </a:lnTo>
                  <a:lnTo>
                    <a:pt x="86360" y="266700"/>
                  </a:lnTo>
                  <a:lnTo>
                    <a:pt x="101600" y="250190"/>
                  </a:lnTo>
                  <a:lnTo>
                    <a:pt x="115570" y="233680"/>
                  </a:lnTo>
                  <a:lnTo>
                    <a:pt x="125730" y="219710"/>
                  </a:lnTo>
                  <a:lnTo>
                    <a:pt x="132080" y="205740"/>
                  </a:lnTo>
                  <a:lnTo>
                    <a:pt x="135890" y="191770"/>
                  </a:lnTo>
                  <a:lnTo>
                    <a:pt x="142240" y="179070"/>
                  </a:lnTo>
                  <a:lnTo>
                    <a:pt x="148590" y="166370"/>
                  </a:lnTo>
                  <a:lnTo>
                    <a:pt x="156210" y="152400"/>
                  </a:lnTo>
                  <a:lnTo>
                    <a:pt x="163830" y="138430"/>
                  </a:lnTo>
                  <a:lnTo>
                    <a:pt x="171450" y="123190"/>
                  </a:lnTo>
                  <a:lnTo>
                    <a:pt x="179070" y="107950"/>
                  </a:lnTo>
                  <a:lnTo>
                    <a:pt x="186690" y="92710"/>
                  </a:lnTo>
                  <a:lnTo>
                    <a:pt x="191770" y="78740"/>
                  </a:lnTo>
                  <a:lnTo>
                    <a:pt x="198120" y="64770"/>
                  </a:lnTo>
                  <a:lnTo>
                    <a:pt x="204470" y="50800"/>
                  </a:lnTo>
                  <a:lnTo>
                    <a:pt x="210820" y="35560"/>
                  </a:lnTo>
                  <a:lnTo>
                    <a:pt x="218440" y="19050"/>
                  </a:lnTo>
                  <a:lnTo>
                    <a:pt x="223520" y="12700"/>
                  </a:lnTo>
                  <a:lnTo>
                    <a:pt x="227330" y="12700"/>
                  </a:lnTo>
                  <a:lnTo>
                    <a:pt x="228600" y="16510"/>
                  </a:lnTo>
                  <a:lnTo>
                    <a:pt x="231140" y="27940"/>
                  </a:lnTo>
                  <a:lnTo>
                    <a:pt x="231140" y="44450"/>
                  </a:lnTo>
                  <a:lnTo>
                    <a:pt x="232410" y="63500"/>
                  </a:lnTo>
                  <a:lnTo>
                    <a:pt x="232410" y="85090"/>
                  </a:lnTo>
                  <a:lnTo>
                    <a:pt x="233680" y="106680"/>
                  </a:lnTo>
                  <a:lnTo>
                    <a:pt x="233680" y="156210"/>
                  </a:lnTo>
                  <a:lnTo>
                    <a:pt x="233680" y="490220"/>
                  </a:lnTo>
                  <a:lnTo>
                    <a:pt x="233680" y="130810"/>
                  </a:lnTo>
                  <a:lnTo>
                    <a:pt x="233680" y="341630"/>
                  </a:lnTo>
                  <a:lnTo>
                    <a:pt x="238760" y="342900"/>
                  </a:lnTo>
                  <a:lnTo>
                    <a:pt x="248920" y="337820"/>
                  </a:lnTo>
                  <a:lnTo>
                    <a:pt x="260350" y="326390"/>
                  </a:lnTo>
                  <a:lnTo>
                    <a:pt x="270510" y="313690"/>
                  </a:lnTo>
                  <a:lnTo>
                    <a:pt x="278130" y="299720"/>
                  </a:lnTo>
                  <a:lnTo>
                    <a:pt x="284480" y="284480"/>
                  </a:lnTo>
                  <a:lnTo>
                    <a:pt x="290830" y="267970"/>
                  </a:lnTo>
                  <a:lnTo>
                    <a:pt x="298450" y="252730"/>
                  </a:lnTo>
                  <a:lnTo>
                    <a:pt x="307340" y="236220"/>
                  </a:lnTo>
                  <a:lnTo>
                    <a:pt x="314960" y="220980"/>
                  </a:lnTo>
                  <a:lnTo>
                    <a:pt x="322580" y="207010"/>
                  </a:lnTo>
                  <a:lnTo>
                    <a:pt x="331470" y="193040"/>
                  </a:lnTo>
                  <a:lnTo>
                    <a:pt x="337820" y="189230"/>
                  </a:lnTo>
                  <a:lnTo>
                    <a:pt x="344170" y="193040"/>
                  </a:lnTo>
                  <a:lnTo>
                    <a:pt x="349250" y="200660"/>
                  </a:lnTo>
                  <a:lnTo>
                    <a:pt x="350520" y="209550"/>
                  </a:lnTo>
                  <a:lnTo>
                    <a:pt x="347980" y="219710"/>
                  </a:lnTo>
                  <a:lnTo>
                    <a:pt x="344170" y="231140"/>
                  </a:lnTo>
                  <a:lnTo>
                    <a:pt x="337820" y="245110"/>
                  </a:lnTo>
                  <a:lnTo>
                    <a:pt x="331470" y="259080"/>
                  </a:lnTo>
                  <a:lnTo>
                    <a:pt x="323850" y="274320"/>
                  </a:lnTo>
                  <a:lnTo>
                    <a:pt x="312420" y="288290"/>
                  </a:lnTo>
                  <a:lnTo>
                    <a:pt x="297180" y="302260"/>
                  </a:lnTo>
                  <a:lnTo>
                    <a:pt x="280670" y="316230"/>
                  </a:lnTo>
                  <a:lnTo>
                    <a:pt x="265430" y="328930"/>
                  </a:lnTo>
                  <a:lnTo>
                    <a:pt x="250190" y="341630"/>
                  </a:lnTo>
                  <a:lnTo>
                    <a:pt x="236220" y="355600"/>
                  </a:lnTo>
                  <a:lnTo>
                    <a:pt x="222250" y="367030"/>
                  </a:lnTo>
                  <a:lnTo>
                    <a:pt x="209550" y="377190"/>
                  </a:lnTo>
                  <a:lnTo>
                    <a:pt x="196850" y="387350"/>
                  </a:lnTo>
                  <a:lnTo>
                    <a:pt x="182880" y="396240"/>
                  </a:lnTo>
                  <a:lnTo>
                    <a:pt x="170180" y="405130"/>
                  </a:lnTo>
                  <a:lnTo>
                    <a:pt x="157480" y="414020"/>
                  </a:lnTo>
                  <a:lnTo>
                    <a:pt x="144780" y="420370"/>
                  </a:lnTo>
                  <a:lnTo>
                    <a:pt x="132080" y="424180"/>
                  </a:lnTo>
                  <a:lnTo>
                    <a:pt x="119380" y="426720"/>
                  </a:lnTo>
                  <a:lnTo>
                    <a:pt x="109220" y="424180"/>
                  </a:lnTo>
                  <a:lnTo>
                    <a:pt x="101600" y="417830"/>
                  </a:lnTo>
                  <a:lnTo>
                    <a:pt x="95250" y="410210"/>
                  </a:lnTo>
                  <a:lnTo>
                    <a:pt x="87630" y="398780"/>
                  </a:lnTo>
                  <a:lnTo>
                    <a:pt x="80010" y="386080"/>
                  </a:lnTo>
                  <a:lnTo>
                    <a:pt x="72390" y="372110"/>
                  </a:lnTo>
                  <a:lnTo>
                    <a:pt x="66040" y="353060"/>
                  </a:lnTo>
                  <a:lnTo>
                    <a:pt x="63500" y="332740"/>
                  </a:lnTo>
                  <a:lnTo>
                    <a:pt x="60960" y="311150"/>
                  </a:lnTo>
                  <a:lnTo>
                    <a:pt x="58420" y="290830"/>
                  </a:lnTo>
                  <a:lnTo>
                    <a:pt x="58420" y="271780"/>
                  </a:lnTo>
                  <a:lnTo>
                    <a:pt x="57150" y="252730"/>
                  </a:lnTo>
                  <a:lnTo>
                    <a:pt x="60960" y="234950"/>
                  </a:lnTo>
                  <a:lnTo>
                    <a:pt x="67310" y="217170"/>
                  </a:lnTo>
                  <a:lnTo>
                    <a:pt x="76200" y="199390"/>
                  </a:lnTo>
                  <a:lnTo>
                    <a:pt x="82550" y="184150"/>
                  </a:lnTo>
                  <a:lnTo>
                    <a:pt x="86360" y="168910"/>
                  </a:lnTo>
                  <a:lnTo>
                    <a:pt x="88900" y="154940"/>
                  </a:lnTo>
                  <a:lnTo>
                    <a:pt x="90170" y="139700"/>
                  </a:lnTo>
                  <a:lnTo>
                    <a:pt x="91440" y="124460"/>
                  </a:lnTo>
                  <a:lnTo>
                    <a:pt x="92710" y="107950"/>
                  </a:lnTo>
                  <a:lnTo>
                    <a:pt x="97790" y="104140"/>
                  </a:lnTo>
                  <a:lnTo>
                    <a:pt x="104140" y="109220"/>
                  </a:lnTo>
                  <a:lnTo>
                    <a:pt x="114300" y="119380"/>
                  </a:lnTo>
                  <a:lnTo>
                    <a:pt x="120650" y="132080"/>
                  </a:lnTo>
                  <a:lnTo>
                    <a:pt x="128270" y="146050"/>
                  </a:lnTo>
                  <a:lnTo>
                    <a:pt x="133350" y="161290"/>
                  </a:lnTo>
                  <a:lnTo>
                    <a:pt x="137160" y="177800"/>
                  </a:lnTo>
                  <a:lnTo>
                    <a:pt x="139700" y="195580"/>
                  </a:lnTo>
                  <a:lnTo>
                    <a:pt x="140970" y="215900"/>
                  </a:lnTo>
                  <a:lnTo>
                    <a:pt x="142240" y="233680"/>
                  </a:lnTo>
                  <a:lnTo>
                    <a:pt x="143510" y="251460"/>
                  </a:lnTo>
                  <a:lnTo>
                    <a:pt x="143510" y="269240"/>
                  </a:lnTo>
                  <a:lnTo>
                    <a:pt x="143510" y="287020"/>
                  </a:lnTo>
                  <a:lnTo>
                    <a:pt x="144780" y="321310"/>
                  </a:lnTo>
                  <a:lnTo>
                    <a:pt x="142240" y="336550"/>
                  </a:lnTo>
                  <a:lnTo>
                    <a:pt x="137160" y="351790"/>
                  </a:lnTo>
                  <a:lnTo>
                    <a:pt x="93980" y="406400"/>
                  </a:lnTo>
                </a:path>
              </a:pathLst>
            </a:custGeom>
            <a:ln w="190500" cap="flat" cmpd="sng" algn="ctr">
              <a:solidFill>
                <a:srgbClr val="FFFFE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663700" y="4107180"/>
              <a:ext cx="234951" cy="490221"/>
            </a:xfrm>
            <a:custGeom>
              <a:avLst/>
              <a:gdLst/>
              <a:ahLst/>
              <a:cxnLst/>
              <a:rect l="0" t="0" r="0" b="0"/>
              <a:pathLst>
                <a:path w="234951" h="490221">
                  <a:moveTo>
                    <a:pt x="0" y="45720"/>
                  </a:moveTo>
                  <a:lnTo>
                    <a:pt x="0" y="114300"/>
                  </a:lnTo>
                  <a:lnTo>
                    <a:pt x="0" y="80010"/>
                  </a:lnTo>
                  <a:lnTo>
                    <a:pt x="0" y="486410"/>
                  </a:lnTo>
                  <a:lnTo>
                    <a:pt x="1270" y="490220"/>
                  </a:lnTo>
                  <a:lnTo>
                    <a:pt x="3810" y="487680"/>
                  </a:lnTo>
                  <a:lnTo>
                    <a:pt x="6350" y="480060"/>
                  </a:lnTo>
                  <a:lnTo>
                    <a:pt x="10160" y="468630"/>
                  </a:lnTo>
                  <a:lnTo>
                    <a:pt x="13970" y="455930"/>
                  </a:lnTo>
                  <a:lnTo>
                    <a:pt x="17780" y="441960"/>
                  </a:lnTo>
                  <a:lnTo>
                    <a:pt x="21590" y="429260"/>
                  </a:lnTo>
                  <a:lnTo>
                    <a:pt x="25400" y="415290"/>
                  </a:lnTo>
                  <a:lnTo>
                    <a:pt x="30480" y="402590"/>
                  </a:lnTo>
                  <a:lnTo>
                    <a:pt x="38100" y="375920"/>
                  </a:lnTo>
                  <a:lnTo>
                    <a:pt x="54610" y="325120"/>
                  </a:lnTo>
                  <a:lnTo>
                    <a:pt x="58420" y="312420"/>
                  </a:lnTo>
                  <a:lnTo>
                    <a:pt x="59690" y="299720"/>
                  </a:lnTo>
                  <a:lnTo>
                    <a:pt x="60960" y="287020"/>
                  </a:lnTo>
                  <a:lnTo>
                    <a:pt x="63500" y="273050"/>
                  </a:lnTo>
                  <a:lnTo>
                    <a:pt x="66040" y="257810"/>
                  </a:lnTo>
                  <a:lnTo>
                    <a:pt x="69850" y="242570"/>
                  </a:lnTo>
                  <a:lnTo>
                    <a:pt x="71120" y="227330"/>
                  </a:lnTo>
                  <a:lnTo>
                    <a:pt x="73660" y="213360"/>
                  </a:lnTo>
                  <a:lnTo>
                    <a:pt x="73660" y="199390"/>
                  </a:lnTo>
                  <a:lnTo>
                    <a:pt x="74930" y="186690"/>
                  </a:lnTo>
                  <a:lnTo>
                    <a:pt x="74930" y="173990"/>
                  </a:lnTo>
                  <a:lnTo>
                    <a:pt x="76200" y="160020"/>
                  </a:lnTo>
                  <a:lnTo>
                    <a:pt x="78740" y="157480"/>
                  </a:lnTo>
                  <a:lnTo>
                    <a:pt x="83820" y="161290"/>
                  </a:lnTo>
                  <a:lnTo>
                    <a:pt x="88900" y="168910"/>
                  </a:lnTo>
                  <a:lnTo>
                    <a:pt x="93980" y="179070"/>
                  </a:lnTo>
                  <a:lnTo>
                    <a:pt x="96520" y="189230"/>
                  </a:lnTo>
                  <a:lnTo>
                    <a:pt x="97790" y="200660"/>
                  </a:lnTo>
                  <a:lnTo>
                    <a:pt x="99060" y="214630"/>
                  </a:lnTo>
                  <a:lnTo>
                    <a:pt x="100330" y="228600"/>
                  </a:lnTo>
                  <a:lnTo>
                    <a:pt x="100330" y="243840"/>
                  </a:lnTo>
                  <a:lnTo>
                    <a:pt x="100330" y="257810"/>
                  </a:lnTo>
                  <a:lnTo>
                    <a:pt x="101600" y="271780"/>
                  </a:lnTo>
                  <a:lnTo>
                    <a:pt x="101600" y="285750"/>
                  </a:lnTo>
                  <a:lnTo>
                    <a:pt x="101600" y="287020"/>
                  </a:lnTo>
                  <a:lnTo>
                    <a:pt x="101600" y="281940"/>
                  </a:lnTo>
                  <a:lnTo>
                    <a:pt x="101600" y="270510"/>
                  </a:lnTo>
                  <a:lnTo>
                    <a:pt x="102870" y="257810"/>
                  </a:lnTo>
                  <a:lnTo>
                    <a:pt x="105410" y="243840"/>
                  </a:lnTo>
                  <a:lnTo>
                    <a:pt x="107950" y="228600"/>
                  </a:lnTo>
                  <a:lnTo>
                    <a:pt x="111760" y="212090"/>
                  </a:lnTo>
                  <a:lnTo>
                    <a:pt x="115570" y="196850"/>
                  </a:lnTo>
                  <a:lnTo>
                    <a:pt x="119380" y="180340"/>
                  </a:lnTo>
                  <a:lnTo>
                    <a:pt x="121920" y="163830"/>
                  </a:lnTo>
                  <a:lnTo>
                    <a:pt x="123190" y="147320"/>
                  </a:lnTo>
                  <a:lnTo>
                    <a:pt x="124460" y="129540"/>
                  </a:lnTo>
                  <a:lnTo>
                    <a:pt x="127000" y="114300"/>
                  </a:lnTo>
                  <a:lnTo>
                    <a:pt x="129540" y="100330"/>
                  </a:lnTo>
                  <a:lnTo>
                    <a:pt x="137160" y="71120"/>
                  </a:lnTo>
                  <a:lnTo>
                    <a:pt x="144780" y="39370"/>
                  </a:lnTo>
                  <a:lnTo>
                    <a:pt x="152400" y="27940"/>
                  </a:lnTo>
                  <a:lnTo>
                    <a:pt x="163830" y="17780"/>
                  </a:lnTo>
                  <a:lnTo>
                    <a:pt x="176530" y="10160"/>
                  </a:lnTo>
                  <a:lnTo>
                    <a:pt x="190500" y="5080"/>
                  </a:lnTo>
                  <a:lnTo>
                    <a:pt x="203200" y="1270"/>
                  </a:lnTo>
                  <a:lnTo>
                    <a:pt x="215900" y="0"/>
                  </a:lnTo>
                  <a:lnTo>
                    <a:pt x="224790" y="3810"/>
                  </a:lnTo>
                  <a:lnTo>
                    <a:pt x="229870" y="11430"/>
                  </a:lnTo>
                  <a:lnTo>
                    <a:pt x="233680" y="22860"/>
                  </a:lnTo>
                  <a:lnTo>
                    <a:pt x="234950" y="35560"/>
                  </a:lnTo>
                  <a:lnTo>
                    <a:pt x="233680" y="46990"/>
                  </a:lnTo>
                  <a:lnTo>
                    <a:pt x="232410" y="59690"/>
                  </a:lnTo>
                  <a:lnTo>
                    <a:pt x="228600" y="71120"/>
                  </a:lnTo>
                  <a:lnTo>
                    <a:pt x="222250" y="83820"/>
                  </a:lnTo>
                  <a:lnTo>
                    <a:pt x="215900" y="96520"/>
                  </a:lnTo>
                  <a:lnTo>
                    <a:pt x="207010" y="109220"/>
                  </a:lnTo>
                  <a:lnTo>
                    <a:pt x="198120" y="121920"/>
                  </a:lnTo>
                  <a:lnTo>
                    <a:pt x="186690" y="134620"/>
                  </a:lnTo>
                  <a:lnTo>
                    <a:pt x="176530" y="147320"/>
                  </a:lnTo>
                  <a:lnTo>
                    <a:pt x="167640" y="160020"/>
                  </a:lnTo>
                  <a:lnTo>
                    <a:pt x="157480" y="172720"/>
                  </a:lnTo>
                  <a:lnTo>
                    <a:pt x="152400" y="186690"/>
                  </a:lnTo>
                  <a:lnTo>
                    <a:pt x="147320" y="201930"/>
                  </a:lnTo>
                  <a:lnTo>
                    <a:pt x="144780" y="217170"/>
                  </a:lnTo>
                  <a:lnTo>
                    <a:pt x="140970" y="233680"/>
                  </a:lnTo>
                  <a:lnTo>
                    <a:pt x="134620" y="250190"/>
                  </a:lnTo>
                  <a:lnTo>
                    <a:pt x="114300" y="299720"/>
                  </a:lnTo>
                </a:path>
              </a:pathLst>
            </a:custGeom>
            <a:ln w="190500" cap="flat" cmpd="sng" algn="ctr">
              <a:solidFill>
                <a:srgbClr val="FFFFE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663700" y="5054600"/>
              <a:ext cx="240031" cy="400051"/>
            </a:xfrm>
            <a:custGeom>
              <a:avLst/>
              <a:gdLst/>
              <a:ahLst/>
              <a:cxnLst/>
              <a:rect l="0" t="0" r="0" b="0"/>
              <a:pathLst>
                <a:path w="240031" h="400051">
                  <a:moveTo>
                    <a:pt x="25400" y="0"/>
                  </a:moveTo>
                  <a:lnTo>
                    <a:pt x="25400" y="20320"/>
                  </a:lnTo>
                  <a:lnTo>
                    <a:pt x="24130" y="31750"/>
                  </a:lnTo>
                  <a:lnTo>
                    <a:pt x="21590" y="45720"/>
                  </a:lnTo>
                  <a:lnTo>
                    <a:pt x="19050" y="59690"/>
                  </a:lnTo>
                  <a:lnTo>
                    <a:pt x="16510" y="74930"/>
                  </a:lnTo>
                  <a:lnTo>
                    <a:pt x="15240" y="91440"/>
                  </a:lnTo>
                  <a:lnTo>
                    <a:pt x="13970" y="106680"/>
                  </a:lnTo>
                  <a:lnTo>
                    <a:pt x="13970" y="121920"/>
                  </a:lnTo>
                  <a:lnTo>
                    <a:pt x="13970" y="137160"/>
                  </a:lnTo>
                  <a:lnTo>
                    <a:pt x="12700" y="149860"/>
                  </a:lnTo>
                  <a:lnTo>
                    <a:pt x="12700" y="176530"/>
                  </a:lnTo>
                  <a:lnTo>
                    <a:pt x="12700" y="228600"/>
                  </a:lnTo>
                  <a:lnTo>
                    <a:pt x="12700" y="266700"/>
                  </a:lnTo>
                  <a:lnTo>
                    <a:pt x="11430" y="269240"/>
                  </a:lnTo>
                  <a:lnTo>
                    <a:pt x="8890" y="265430"/>
                  </a:lnTo>
                  <a:lnTo>
                    <a:pt x="6350" y="257810"/>
                  </a:lnTo>
                  <a:lnTo>
                    <a:pt x="3810" y="247650"/>
                  </a:lnTo>
                  <a:lnTo>
                    <a:pt x="2540" y="237490"/>
                  </a:lnTo>
                  <a:lnTo>
                    <a:pt x="1270" y="226060"/>
                  </a:lnTo>
                  <a:lnTo>
                    <a:pt x="1270" y="214630"/>
                  </a:lnTo>
                  <a:lnTo>
                    <a:pt x="1270" y="201930"/>
                  </a:lnTo>
                  <a:lnTo>
                    <a:pt x="0" y="189230"/>
                  </a:lnTo>
                  <a:lnTo>
                    <a:pt x="0" y="175260"/>
                  </a:lnTo>
                  <a:lnTo>
                    <a:pt x="0" y="146050"/>
                  </a:lnTo>
                  <a:lnTo>
                    <a:pt x="0" y="142240"/>
                  </a:lnTo>
                  <a:lnTo>
                    <a:pt x="0" y="147320"/>
                  </a:lnTo>
                  <a:lnTo>
                    <a:pt x="0" y="353060"/>
                  </a:lnTo>
                  <a:lnTo>
                    <a:pt x="3810" y="365760"/>
                  </a:lnTo>
                  <a:lnTo>
                    <a:pt x="11430" y="375920"/>
                  </a:lnTo>
                  <a:lnTo>
                    <a:pt x="20320" y="386080"/>
                  </a:lnTo>
                  <a:lnTo>
                    <a:pt x="33020" y="392430"/>
                  </a:lnTo>
                  <a:lnTo>
                    <a:pt x="49530" y="397510"/>
                  </a:lnTo>
                  <a:lnTo>
                    <a:pt x="66040" y="400050"/>
                  </a:lnTo>
                  <a:lnTo>
                    <a:pt x="82550" y="400050"/>
                  </a:lnTo>
                  <a:lnTo>
                    <a:pt x="97790" y="396240"/>
                  </a:lnTo>
                  <a:lnTo>
                    <a:pt x="111760" y="391160"/>
                  </a:lnTo>
                  <a:lnTo>
                    <a:pt x="128270" y="378460"/>
                  </a:lnTo>
                  <a:lnTo>
                    <a:pt x="146050" y="359410"/>
                  </a:lnTo>
                  <a:lnTo>
                    <a:pt x="165100" y="336550"/>
                  </a:lnTo>
                  <a:lnTo>
                    <a:pt x="181610" y="317500"/>
                  </a:lnTo>
                  <a:lnTo>
                    <a:pt x="198120" y="300990"/>
                  </a:lnTo>
                  <a:lnTo>
                    <a:pt x="212090" y="285750"/>
                  </a:lnTo>
                  <a:lnTo>
                    <a:pt x="222250" y="270510"/>
                  </a:lnTo>
                  <a:lnTo>
                    <a:pt x="228600" y="256540"/>
                  </a:lnTo>
                  <a:lnTo>
                    <a:pt x="232410" y="242570"/>
                  </a:lnTo>
                  <a:lnTo>
                    <a:pt x="234950" y="228600"/>
                  </a:lnTo>
                  <a:lnTo>
                    <a:pt x="237490" y="213360"/>
                  </a:lnTo>
                  <a:lnTo>
                    <a:pt x="238760" y="196850"/>
                  </a:lnTo>
                  <a:lnTo>
                    <a:pt x="240030" y="179070"/>
                  </a:lnTo>
                  <a:lnTo>
                    <a:pt x="240030" y="160020"/>
                  </a:lnTo>
                  <a:lnTo>
                    <a:pt x="240030" y="140970"/>
                  </a:lnTo>
                  <a:lnTo>
                    <a:pt x="236220" y="124460"/>
                  </a:lnTo>
                  <a:lnTo>
                    <a:pt x="229870" y="111760"/>
                  </a:lnTo>
                  <a:lnTo>
                    <a:pt x="220980" y="100330"/>
                  </a:lnTo>
                  <a:lnTo>
                    <a:pt x="209550" y="95250"/>
                  </a:lnTo>
                  <a:lnTo>
                    <a:pt x="195580" y="93980"/>
                  </a:lnTo>
                  <a:lnTo>
                    <a:pt x="181610" y="96520"/>
                  </a:lnTo>
                  <a:lnTo>
                    <a:pt x="168910" y="104140"/>
                  </a:lnTo>
                  <a:lnTo>
                    <a:pt x="157480" y="114300"/>
                  </a:lnTo>
                  <a:lnTo>
                    <a:pt x="147320" y="127000"/>
                  </a:lnTo>
                  <a:lnTo>
                    <a:pt x="139700" y="142240"/>
                  </a:lnTo>
                  <a:lnTo>
                    <a:pt x="132080" y="160020"/>
                  </a:lnTo>
                  <a:lnTo>
                    <a:pt x="125730" y="179070"/>
                  </a:lnTo>
                  <a:lnTo>
                    <a:pt x="119380" y="198120"/>
                  </a:lnTo>
                  <a:lnTo>
                    <a:pt x="111760" y="218440"/>
                  </a:lnTo>
                  <a:lnTo>
                    <a:pt x="104140" y="238760"/>
                  </a:lnTo>
                  <a:lnTo>
                    <a:pt x="99060" y="250190"/>
                  </a:lnTo>
                  <a:lnTo>
                    <a:pt x="101600" y="240030"/>
                  </a:lnTo>
                  <a:lnTo>
                    <a:pt x="107950" y="215900"/>
                  </a:lnTo>
                  <a:lnTo>
                    <a:pt x="113030" y="199390"/>
                  </a:lnTo>
                  <a:lnTo>
                    <a:pt x="119380" y="179070"/>
                  </a:lnTo>
                  <a:lnTo>
                    <a:pt x="125730" y="157480"/>
                  </a:lnTo>
                  <a:lnTo>
                    <a:pt x="130810" y="135890"/>
                  </a:lnTo>
                  <a:lnTo>
                    <a:pt x="133350" y="114300"/>
                  </a:lnTo>
                  <a:lnTo>
                    <a:pt x="135890" y="93980"/>
                  </a:lnTo>
                  <a:lnTo>
                    <a:pt x="137160" y="74930"/>
                  </a:lnTo>
                  <a:lnTo>
                    <a:pt x="138430" y="58420"/>
                  </a:lnTo>
                  <a:lnTo>
                    <a:pt x="138430" y="43180"/>
                  </a:lnTo>
                  <a:lnTo>
                    <a:pt x="137160" y="38100"/>
                  </a:lnTo>
                  <a:lnTo>
                    <a:pt x="135890" y="41910"/>
                  </a:lnTo>
                  <a:lnTo>
                    <a:pt x="132080" y="48260"/>
                  </a:lnTo>
                  <a:lnTo>
                    <a:pt x="129540" y="58420"/>
                  </a:lnTo>
                  <a:lnTo>
                    <a:pt x="125730" y="68580"/>
                  </a:lnTo>
                  <a:lnTo>
                    <a:pt x="121920" y="78740"/>
                  </a:lnTo>
                  <a:lnTo>
                    <a:pt x="119380" y="92710"/>
                  </a:lnTo>
                  <a:lnTo>
                    <a:pt x="118110" y="106680"/>
                  </a:lnTo>
                  <a:lnTo>
                    <a:pt x="116840" y="121920"/>
                  </a:lnTo>
                  <a:lnTo>
                    <a:pt x="114300" y="137160"/>
                  </a:lnTo>
                  <a:lnTo>
                    <a:pt x="111760" y="153670"/>
                  </a:lnTo>
                  <a:lnTo>
                    <a:pt x="107950" y="170180"/>
                  </a:lnTo>
                  <a:lnTo>
                    <a:pt x="105410" y="185420"/>
                  </a:lnTo>
                  <a:lnTo>
                    <a:pt x="104140" y="199390"/>
                  </a:lnTo>
                  <a:lnTo>
                    <a:pt x="104140" y="213360"/>
                  </a:lnTo>
                  <a:lnTo>
                    <a:pt x="104140" y="217170"/>
                  </a:lnTo>
                  <a:lnTo>
                    <a:pt x="106680" y="213360"/>
                  </a:lnTo>
                  <a:lnTo>
                    <a:pt x="109220" y="205740"/>
                  </a:lnTo>
                  <a:lnTo>
                    <a:pt x="110490" y="196850"/>
                  </a:lnTo>
                  <a:lnTo>
                    <a:pt x="111760" y="186690"/>
                  </a:lnTo>
                  <a:lnTo>
                    <a:pt x="113030" y="175260"/>
                  </a:lnTo>
                  <a:lnTo>
                    <a:pt x="113030" y="161290"/>
                  </a:lnTo>
                  <a:lnTo>
                    <a:pt x="113030" y="147320"/>
                  </a:lnTo>
                  <a:lnTo>
                    <a:pt x="114300" y="132080"/>
                  </a:lnTo>
                  <a:lnTo>
                    <a:pt x="114300" y="104140"/>
                  </a:lnTo>
                  <a:lnTo>
                    <a:pt x="114300" y="50800"/>
                  </a:lnTo>
                  <a:lnTo>
                    <a:pt x="118110" y="45720"/>
                  </a:lnTo>
                  <a:lnTo>
                    <a:pt x="125730" y="44450"/>
                  </a:lnTo>
                  <a:lnTo>
                    <a:pt x="134620" y="46990"/>
                  </a:lnTo>
                  <a:lnTo>
                    <a:pt x="140970" y="53340"/>
                  </a:lnTo>
                  <a:lnTo>
                    <a:pt x="144780" y="63500"/>
                  </a:lnTo>
                  <a:lnTo>
                    <a:pt x="147320" y="76200"/>
                  </a:lnTo>
                  <a:lnTo>
                    <a:pt x="148590" y="90170"/>
                  </a:lnTo>
                  <a:lnTo>
                    <a:pt x="149860" y="105410"/>
                  </a:lnTo>
                  <a:lnTo>
                    <a:pt x="152400" y="177800"/>
                  </a:lnTo>
                </a:path>
              </a:pathLst>
            </a:custGeom>
            <a:ln w="190500" cap="flat" cmpd="sng" algn="ctr">
              <a:solidFill>
                <a:srgbClr val="FFFFE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562100" y="5819140"/>
              <a:ext cx="330201" cy="467361"/>
            </a:xfrm>
            <a:custGeom>
              <a:avLst/>
              <a:gdLst/>
              <a:ahLst/>
              <a:cxnLst/>
              <a:rect l="0" t="0" r="0" b="0"/>
              <a:pathLst>
                <a:path w="330201" h="467361">
                  <a:moveTo>
                    <a:pt x="0" y="60960"/>
                  </a:moveTo>
                  <a:lnTo>
                    <a:pt x="20320" y="60960"/>
                  </a:lnTo>
                  <a:lnTo>
                    <a:pt x="30480" y="66040"/>
                  </a:lnTo>
                  <a:lnTo>
                    <a:pt x="41910" y="76200"/>
                  </a:lnTo>
                  <a:lnTo>
                    <a:pt x="53340" y="87630"/>
                  </a:lnTo>
                  <a:lnTo>
                    <a:pt x="60960" y="100330"/>
                  </a:lnTo>
                  <a:lnTo>
                    <a:pt x="66040" y="113030"/>
                  </a:lnTo>
                  <a:lnTo>
                    <a:pt x="69850" y="124460"/>
                  </a:lnTo>
                  <a:lnTo>
                    <a:pt x="71120" y="138430"/>
                  </a:lnTo>
                  <a:lnTo>
                    <a:pt x="73660" y="153670"/>
                  </a:lnTo>
                  <a:lnTo>
                    <a:pt x="73660" y="168910"/>
                  </a:lnTo>
                  <a:lnTo>
                    <a:pt x="74930" y="184150"/>
                  </a:lnTo>
                  <a:lnTo>
                    <a:pt x="74930" y="198120"/>
                  </a:lnTo>
                  <a:lnTo>
                    <a:pt x="76200" y="212090"/>
                  </a:lnTo>
                  <a:lnTo>
                    <a:pt x="76200" y="226060"/>
                  </a:lnTo>
                  <a:lnTo>
                    <a:pt x="76200" y="257810"/>
                  </a:lnTo>
                  <a:lnTo>
                    <a:pt x="76200" y="374650"/>
                  </a:lnTo>
                  <a:lnTo>
                    <a:pt x="76200" y="323850"/>
                  </a:lnTo>
                  <a:lnTo>
                    <a:pt x="78740" y="307340"/>
                  </a:lnTo>
                  <a:lnTo>
                    <a:pt x="83820" y="293370"/>
                  </a:lnTo>
                  <a:lnTo>
                    <a:pt x="90170" y="279400"/>
                  </a:lnTo>
                  <a:lnTo>
                    <a:pt x="95250" y="264160"/>
                  </a:lnTo>
                  <a:lnTo>
                    <a:pt x="100330" y="248920"/>
                  </a:lnTo>
                  <a:lnTo>
                    <a:pt x="105410" y="232410"/>
                  </a:lnTo>
                  <a:lnTo>
                    <a:pt x="107950" y="214630"/>
                  </a:lnTo>
                  <a:lnTo>
                    <a:pt x="110490" y="195580"/>
                  </a:lnTo>
                  <a:lnTo>
                    <a:pt x="111760" y="176530"/>
                  </a:lnTo>
                  <a:lnTo>
                    <a:pt x="115570" y="156210"/>
                  </a:lnTo>
                  <a:lnTo>
                    <a:pt x="120650" y="135890"/>
                  </a:lnTo>
                  <a:lnTo>
                    <a:pt x="127000" y="115570"/>
                  </a:lnTo>
                  <a:lnTo>
                    <a:pt x="130810" y="96520"/>
                  </a:lnTo>
                  <a:lnTo>
                    <a:pt x="134620" y="81280"/>
                  </a:lnTo>
                  <a:lnTo>
                    <a:pt x="135890" y="66040"/>
                  </a:lnTo>
                  <a:lnTo>
                    <a:pt x="137160" y="60960"/>
                  </a:lnTo>
                  <a:lnTo>
                    <a:pt x="138430" y="63500"/>
                  </a:lnTo>
                  <a:lnTo>
                    <a:pt x="138430" y="71120"/>
                  </a:lnTo>
                  <a:lnTo>
                    <a:pt x="138430" y="81280"/>
                  </a:lnTo>
                  <a:lnTo>
                    <a:pt x="139700" y="91440"/>
                  </a:lnTo>
                  <a:lnTo>
                    <a:pt x="139700" y="101600"/>
                  </a:lnTo>
                  <a:lnTo>
                    <a:pt x="139700" y="129540"/>
                  </a:lnTo>
                  <a:lnTo>
                    <a:pt x="139700" y="467360"/>
                  </a:lnTo>
                  <a:lnTo>
                    <a:pt x="140970" y="467360"/>
                  </a:lnTo>
                  <a:lnTo>
                    <a:pt x="143510" y="458470"/>
                  </a:lnTo>
                  <a:lnTo>
                    <a:pt x="146050" y="444500"/>
                  </a:lnTo>
                  <a:lnTo>
                    <a:pt x="149860" y="426720"/>
                  </a:lnTo>
                  <a:lnTo>
                    <a:pt x="153670" y="406400"/>
                  </a:lnTo>
                  <a:lnTo>
                    <a:pt x="157480" y="384810"/>
                  </a:lnTo>
                  <a:lnTo>
                    <a:pt x="160020" y="360680"/>
                  </a:lnTo>
                  <a:lnTo>
                    <a:pt x="161290" y="337820"/>
                  </a:lnTo>
                  <a:lnTo>
                    <a:pt x="162560" y="312420"/>
                  </a:lnTo>
                  <a:lnTo>
                    <a:pt x="163830" y="289560"/>
                  </a:lnTo>
                  <a:lnTo>
                    <a:pt x="163830" y="266700"/>
                  </a:lnTo>
                  <a:lnTo>
                    <a:pt x="163830" y="245110"/>
                  </a:lnTo>
                  <a:lnTo>
                    <a:pt x="165100" y="201930"/>
                  </a:lnTo>
                  <a:lnTo>
                    <a:pt x="165100" y="54610"/>
                  </a:lnTo>
                  <a:lnTo>
                    <a:pt x="167640" y="53340"/>
                  </a:lnTo>
                  <a:lnTo>
                    <a:pt x="172720" y="59690"/>
                  </a:lnTo>
                  <a:lnTo>
                    <a:pt x="179070" y="72390"/>
                  </a:lnTo>
                  <a:lnTo>
                    <a:pt x="182880" y="87630"/>
                  </a:lnTo>
                  <a:lnTo>
                    <a:pt x="185420" y="102870"/>
                  </a:lnTo>
                  <a:lnTo>
                    <a:pt x="186690" y="118110"/>
                  </a:lnTo>
                  <a:lnTo>
                    <a:pt x="189230" y="134620"/>
                  </a:lnTo>
                  <a:lnTo>
                    <a:pt x="193040" y="151130"/>
                  </a:lnTo>
                  <a:lnTo>
                    <a:pt x="195580" y="167640"/>
                  </a:lnTo>
                  <a:lnTo>
                    <a:pt x="198120" y="182880"/>
                  </a:lnTo>
                  <a:lnTo>
                    <a:pt x="200660" y="196850"/>
                  </a:lnTo>
                  <a:lnTo>
                    <a:pt x="200660" y="210820"/>
                  </a:lnTo>
                  <a:lnTo>
                    <a:pt x="201930" y="227330"/>
                  </a:lnTo>
                  <a:lnTo>
                    <a:pt x="201930" y="245110"/>
                  </a:lnTo>
                  <a:lnTo>
                    <a:pt x="203200" y="264160"/>
                  </a:lnTo>
                  <a:lnTo>
                    <a:pt x="204470" y="280670"/>
                  </a:lnTo>
                  <a:lnTo>
                    <a:pt x="207010" y="297180"/>
                  </a:lnTo>
                  <a:lnTo>
                    <a:pt x="209550" y="311150"/>
                  </a:lnTo>
                  <a:lnTo>
                    <a:pt x="212090" y="325120"/>
                  </a:lnTo>
                  <a:lnTo>
                    <a:pt x="213360" y="339090"/>
                  </a:lnTo>
                  <a:lnTo>
                    <a:pt x="214630" y="351790"/>
                  </a:lnTo>
                  <a:lnTo>
                    <a:pt x="214630" y="367030"/>
                  </a:lnTo>
                  <a:lnTo>
                    <a:pt x="214630" y="382270"/>
                  </a:lnTo>
                  <a:lnTo>
                    <a:pt x="215900" y="397510"/>
                  </a:lnTo>
                  <a:lnTo>
                    <a:pt x="215900" y="402590"/>
                  </a:lnTo>
                  <a:lnTo>
                    <a:pt x="215900" y="392430"/>
                  </a:lnTo>
                  <a:lnTo>
                    <a:pt x="217170" y="383540"/>
                  </a:lnTo>
                  <a:lnTo>
                    <a:pt x="219710" y="373380"/>
                  </a:lnTo>
                  <a:lnTo>
                    <a:pt x="222250" y="361950"/>
                  </a:lnTo>
                  <a:lnTo>
                    <a:pt x="224790" y="347980"/>
                  </a:lnTo>
                  <a:lnTo>
                    <a:pt x="226060" y="331470"/>
                  </a:lnTo>
                  <a:lnTo>
                    <a:pt x="227330" y="313690"/>
                  </a:lnTo>
                  <a:lnTo>
                    <a:pt x="227330" y="297180"/>
                  </a:lnTo>
                  <a:lnTo>
                    <a:pt x="227330" y="281940"/>
                  </a:lnTo>
                  <a:lnTo>
                    <a:pt x="228600" y="267970"/>
                  </a:lnTo>
                  <a:lnTo>
                    <a:pt x="229870" y="250190"/>
                  </a:lnTo>
                  <a:lnTo>
                    <a:pt x="232410" y="232410"/>
                  </a:lnTo>
                  <a:lnTo>
                    <a:pt x="234950" y="213360"/>
                  </a:lnTo>
                  <a:lnTo>
                    <a:pt x="238760" y="196850"/>
                  </a:lnTo>
                  <a:lnTo>
                    <a:pt x="242570" y="181610"/>
                  </a:lnTo>
                  <a:lnTo>
                    <a:pt x="246380" y="166370"/>
                  </a:lnTo>
                  <a:lnTo>
                    <a:pt x="251460" y="163830"/>
                  </a:lnTo>
                  <a:lnTo>
                    <a:pt x="257810" y="168910"/>
                  </a:lnTo>
                  <a:lnTo>
                    <a:pt x="265430" y="179070"/>
                  </a:lnTo>
                  <a:lnTo>
                    <a:pt x="270510" y="190500"/>
                  </a:lnTo>
                  <a:lnTo>
                    <a:pt x="273050" y="201930"/>
                  </a:lnTo>
                  <a:lnTo>
                    <a:pt x="275590" y="214630"/>
                  </a:lnTo>
                  <a:lnTo>
                    <a:pt x="279400" y="227330"/>
                  </a:lnTo>
                  <a:lnTo>
                    <a:pt x="284480" y="238760"/>
                  </a:lnTo>
                  <a:lnTo>
                    <a:pt x="292100" y="251460"/>
                  </a:lnTo>
                  <a:lnTo>
                    <a:pt x="295910" y="264160"/>
                  </a:lnTo>
                  <a:lnTo>
                    <a:pt x="298450" y="276860"/>
                  </a:lnTo>
                  <a:lnTo>
                    <a:pt x="300990" y="289560"/>
                  </a:lnTo>
                  <a:lnTo>
                    <a:pt x="302260" y="303530"/>
                  </a:lnTo>
                  <a:lnTo>
                    <a:pt x="303530" y="318770"/>
                  </a:lnTo>
                  <a:lnTo>
                    <a:pt x="303530" y="334010"/>
                  </a:lnTo>
                  <a:lnTo>
                    <a:pt x="303530" y="339090"/>
                  </a:lnTo>
                  <a:lnTo>
                    <a:pt x="304800" y="328930"/>
                  </a:lnTo>
                  <a:lnTo>
                    <a:pt x="304800" y="320040"/>
                  </a:lnTo>
                  <a:lnTo>
                    <a:pt x="304800" y="298450"/>
                  </a:lnTo>
                  <a:lnTo>
                    <a:pt x="304800" y="226060"/>
                  </a:lnTo>
                  <a:lnTo>
                    <a:pt x="306070" y="210820"/>
                  </a:lnTo>
                  <a:lnTo>
                    <a:pt x="308610" y="193040"/>
                  </a:lnTo>
                  <a:lnTo>
                    <a:pt x="311150" y="173990"/>
                  </a:lnTo>
                  <a:lnTo>
                    <a:pt x="314960" y="157480"/>
                  </a:lnTo>
                  <a:lnTo>
                    <a:pt x="318770" y="142240"/>
                  </a:lnTo>
                  <a:lnTo>
                    <a:pt x="322580" y="128270"/>
                  </a:lnTo>
                  <a:lnTo>
                    <a:pt x="325120" y="114300"/>
                  </a:lnTo>
                  <a:lnTo>
                    <a:pt x="326390" y="100330"/>
                  </a:lnTo>
                  <a:lnTo>
                    <a:pt x="327660" y="87630"/>
                  </a:lnTo>
                  <a:lnTo>
                    <a:pt x="328930" y="74930"/>
                  </a:lnTo>
                  <a:lnTo>
                    <a:pt x="328930" y="60960"/>
                  </a:lnTo>
                  <a:lnTo>
                    <a:pt x="328930" y="48260"/>
                  </a:lnTo>
                  <a:lnTo>
                    <a:pt x="330200" y="34290"/>
                  </a:lnTo>
                  <a:lnTo>
                    <a:pt x="330200" y="3810"/>
                  </a:lnTo>
                  <a:lnTo>
                    <a:pt x="330200" y="0"/>
                  </a:lnTo>
                  <a:lnTo>
                    <a:pt x="330200" y="5080"/>
                  </a:lnTo>
                  <a:lnTo>
                    <a:pt x="330200" y="441960"/>
                  </a:lnTo>
                </a:path>
              </a:pathLst>
            </a:custGeom>
            <a:ln w="190500" cap="flat" cmpd="sng" algn="ctr">
              <a:solidFill>
                <a:srgbClr val="FFFFE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2171700"/>
            <a:ext cx="7835900" cy="2832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7" name="Group 16"/>
          <p:cNvGrpSpPr/>
          <p:nvPr/>
        </p:nvGrpSpPr>
        <p:grpSpPr>
          <a:xfrm>
            <a:off x="3721100" y="2324100"/>
            <a:ext cx="1993900" cy="2565400"/>
            <a:chOff x="3721100" y="2324100"/>
            <a:chExt cx="1993900" cy="2565400"/>
          </a:xfrm>
        </p:grpSpPr>
        <p:sp>
          <p:nvSpPr>
            <p:cNvPr id="15" name="Oval 14"/>
            <p:cNvSpPr/>
            <p:nvPr/>
          </p:nvSpPr>
          <p:spPr>
            <a:xfrm>
              <a:off x="3721100" y="2730500"/>
              <a:ext cx="1727200" cy="1739900"/>
            </a:xfrm>
            <a:prstGeom prst="ellipse">
              <a:avLst/>
            </a:prstGeom>
            <a:solidFill>
              <a:srgbClr val="FF0000"/>
            </a:solidFill>
            <a:ln w="1270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500" y="2324100"/>
              <a:ext cx="1714500" cy="25654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  <p:extLst>
      <p:ext uri="{BB962C8B-B14F-4D97-AF65-F5344CB8AC3E}">
        <p14:creationId xmlns:p14="http://schemas.microsoft.com/office/powerpoint/2010/main" val="2993386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-292100"/>
            <a:ext cx="6769100" cy="927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990600" y="114300"/>
            <a:ext cx="684150" cy="554737"/>
          </a:xfrm>
          <a:custGeom>
            <a:avLst/>
            <a:gdLst/>
            <a:ahLst/>
            <a:cxnLst/>
            <a:rect l="0" t="0" r="0" b="0"/>
            <a:pathLst>
              <a:path w="684150" h="554737">
                <a:moveTo>
                  <a:pt x="342011" y="0"/>
                </a:moveTo>
                <a:lnTo>
                  <a:pt x="425450" y="211074"/>
                </a:lnTo>
                <a:lnTo>
                  <a:pt x="684149" y="211074"/>
                </a:lnTo>
                <a:lnTo>
                  <a:pt x="477139" y="343535"/>
                </a:lnTo>
                <a:lnTo>
                  <a:pt x="551942" y="554736"/>
                </a:lnTo>
                <a:lnTo>
                  <a:pt x="342011" y="429514"/>
                </a:lnTo>
                <a:lnTo>
                  <a:pt x="132207" y="554736"/>
                </a:lnTo>
                <a:lnTo>
                  <a:pt x="207010" y="343535"/>
                </a:lnTo>
                <a:lnTo>
                  <a:pt x="0" y="211074"/>
                </a:lnTo>
                <a:lnTo>
                  <a:pt x="258699" y="211074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850900"/>
            <a:ext cx="9906000" cy="1231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7" name="Group 6"/>
          <p:cNvGrpSpPr/>
          <p:nvPr/>
        </p:nvGrpSpPr>
        <p:grpSpPr>
          <a:xfrm>
            <a:off x="1562100" y="2363470"/>
            <a:ext cx="165101" cy="407671"/>
            <a:chOff x="1562100" y="2363470"/>
            <a:chExt cx="165101" cy="407671"/>
          </a:xfrm>
        </p:grpSpPr>
        <p:sp>
          <p:nvSpPr>
            <p:cNvPr id="5" name="Freeform 4"/>
            <p:cNvSpPr/>
            <p:nvPr/>
          </p:nvSpPr>
          <p:spPr>
            <a:xfrm>
              <a:off x="1562100" y="2438400"/>
              <a:ext cx="25401" cy="252731"/>
            </a:xfrm>
            <a:custGeom>
              <a:avLst/>
              <a:gdLst/>
              <a:ahLst/>
              <a:cxnLst/>
              <a:rect l="0" t="0" r="0" b="0"/>
              <a:pathLst>
                <a:path w="25401" h="252731">
                  <a:moveTo>
                    <a:pt x="0" y="25400"/>
                  </a:moveTo>
                  <a:lnTo>
                    <a:pt x="6350" y="52070"/>
                  </a:lnTo>
                  <a:lnTo>
                    <a:pt x="8890" y="64770"/>
                  </a:lnTo>
                  <a:lnTo>
                    <a:pt x="10160" y="77470"/>
                  </a:lnTo>
                  <a:lnTo>
                    <a:pt x="11430" y="88900"/>
                  </a:lnTo>
                  <a:lnTo>
                    <a:pt x="11430" y="101600"/>
                  </a:lnTo>
                  <a:lnTo>
                    <a:pt x="11430" y="114300"/>
                  </a:lnTo>
                  <a:lnTo>
                    <a:pt x="12700" y="127000"/>
                  </a:lnTo>
                  <a:lnTo>
                    <a:pt x="12700" y="139700"/>
                  </a:lnTo>
                  <a:lnTo>
                    <a:pt x="12700" y="165100"/>
                  </a:lnTo>
                  <a:lnTo>
                    <a:pt x="12700" y="252730"/>
                  </a:lnTo>
                  <a:lnTo>
                    <a:pt x="12700" y="205740"/>
                  </a:lnTo>
                  <a:lnTo>
                    <a:pt x="13970" y="191770"/>
                  </a:lnTo>
                  <a:lnTo>
                    <a:pt x="16510" y="179070"/>
                  </a:lnTo>
                  <a:lnTo>
                    <a:pt x="19050" y="166370"/>
                  </a:lnTo>
                  <a:lnTo>
                    <a:pt x="21590" y="151130"/>
                  </a:lnTo>
                  <a:lnTo>
                    <a:pt x="22860" y="135890"/>
                  </a:lnTo>
                  <a:lnTo>
                    <a:pt x="24130" y="120650"/>
                  </a:lnTo>
                  <a:lnTo>
                    <a:pt x="24130" y="102870"/>
                  </a:lnTo>
                  <a:lnTo>
                    <a:pt x="24130" y="83820"/>
                  </a:lnTo>
                  <a:lnTo>
                    <a:pt x="25400" y="0"/>
                  </a:lnTo>
                </a:path>
              </a:pathLst>
            </a:custGeom>
            <a:ln w="190500" cap="flat" cmpd="sng" algn="ctr">
              <a:solidFill>
                <a:srgbClr val="FFFFE0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1587500" y="2363470"/>
              <a:ext cx="139701" cy="407671"/>
            </a:xfrm>
            <a:custGeom>
              <a:avLst/>
              <a:gdLst/>
              <a:ahLst/>
              <a:cxnLst/>
              <a:rect l="0" t="0" r="0" b="0"/>
              <a:pathLst>
                <a:path w="139701" h="407671">
                  <a:moveTo>
                    <a:pt x="0" y="62230"/>
                  </a:moveTo>
                  <a:lnTo>
                    <a:pt x="0" y="284480"/>
                  </a:lnTo>
                  <a:lnTo>
                    <a:pt x="1270" y="290830"/>
                  </a:lnTo>
                  <a:lnTo>
                    <a:pt x="3810" y="290830"/>
                  </a:lnTo>
                  <a:lnTo>
                    <a:pt x="6350" y="287020"/>
                  </a:lnTo>
                  <a:lnTo>
                    <a:pt x="10160" y="279400"/>
                  </a:lnTo>
                  <a:lnTo>
                    <a:pt x="13970" y="270510"/>
                  </a:lnTo>
                  <a:lnTo>
                    <a:pt x="17780" y="260350"/>
                  </a:lnTo>
                  <a:lnTo>
                    <a:pt x="20320" y="248920"/>
                  </a:lnTo>
                  <a:lnTo>
                    <a:pt x="21590" y="237490"/>
                  </a:lnTo>
                  <a:lnTo>
                    <a:pt x="22860" y="226060"/>
                  </a:lnTo>
                  <a:lnTo>
                    <a:pt x="25400" y="212090"/>
                  </a:lnTo>
                  <a:lnTo>
                    <a:pt x="27940" y="198120"/>
                  </a:lnTo>
                  <a:lnTo>
                    <a:pt x="31750" y="181610"/>
                  </a:lnTo>
                  <a:lnTo>
                    <a:pt x="35560" y="166370"/>
                  </a:lnTo>
                  <a:lnTo>
                    <a:pt x="39370" y="149860"/>
                  </a:lnTo>
                  <a:lnTo>
                    <a:pt x="43180" y="133350"/>
                  </a:lnTo>
                  <a:lnTo>
                    <a:pt x="48260" y="118110"/>
                  </a:lnTo>
                  <a:lnTo>
                    <a:pt x="54610" y="104140"/>
                  </a:lnTo>
                  <a:lnTo>
                    <a:pt x="62230" y="90170"/>
                  </a:lnTo>
                  <a:lnTo>
                    <a:pt x="67310" y="74930"/>
                  </a:lnTo>
                  <a:lnTo>
                    <a:pt x="69850" y="59690"/>
                  </a:lnTo>
                  <a:lnTo>
                    <a:pt x="72390" y="43180"/>
                  </a:lnTo>
                  <a:lnTo>
                    <a:pt x="74930" y="27940"/>
                  </a:lnTo>
                  <a:lnTo>
                    <a:pt x="77470" y="13970"/>
                  </a:lnTo>
                  <a:lnTo>
                    <a:pt x="81280" y="1270"/>
                  </a:lnTo>
                  <a:lnTo>
                    <a:pt x="83820" y="0"/>
                  </a:lnTo>
                  <a:lnTo>
                    <a:pt x="85090" y="7620"/>
                  </a:lnTo>
                  <a:lnTo>
                    <a:pt x="86360" y="21590"/>
                  </a:lnTo>
                  <a:lnTo>
                    <a:pt x="87630" y="40640"/>
                  </a:lnTo>
                  <a:lnTo>
                    <a:pt x="87630" y="63500"/>
                  </a:lnTo>
                  <a:lnTo>
                    <a:pt x="88900" y="110490"/>
                  </a:lnTo>
                  <a:lnTo>
                    <a:pt x="88900" y="182880"/>
                  </a:lnTo>
                  <a:lnTo>
                    <a:pt x="88900" y="405130"/>
                  </a:lnTo>
                  <a:lnTo>
                    <a:pt x="90170" y="407670"/>
                  </a:lnTo>
                  <a:lnTo>
                    <a:pt x="92710" y="403860"/>
                  </a:lnTo>
                  <a:lnTo>
                    <a:pt x="95250" y="396240"/>
                  </a:lnTo>
                  <a:lnTo>
                    <a:pt x="99060" y="386080"/>
                  </a:lnTo>
                  <a:lnTo>
                    <a:pt x="106680" y="364490"/>
                  </a:lnTo>
                  <a:lnTo>
                    <a:pt x="109220" y="350520"/>
                  </a:lnTo>
                  <a:lnTo>
                    <a:pt x="110490" y="336550"/>
                  </a:lnTo>
                  <a:lnTo>
                    <a:pt x="111760" y="321310"/>
                  </a:lnTo>
                  <a:lnTo>
                    <a:pt x="114300" y="307340"/>
                  </a:lnTo>
                  <a:lnTo>
                    <a:pt x="116840" y="293370"/>
                  </a:lnTo>
                  <a:lnTo>
                    <a:pt x="128270" y="250190"/>
                  </a:lnTo>
                  <a:lnTo>
                    <a:pt x="139700" y="189230"/>
                  </a:lnTo>
                </a:path>
              </a:pathLst>
            </a:custGeom>
            <a:ln w="190500" cap="flat" cmpd="sng" algn="ctr">
              <a:solidFill>
                <a:srgbClr val="FFFFE0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2100" y="2414270"/>
            <a:ext cx="370841" cy="3872231"/>
            <a:chOff x="1562100" y="2414270"/>
            <a:chExt cx="370841" cy="3872231"/>
          </a:xfrm>
        </p:grpSpPr>
        <p:sp>
          <p:nvSpPr>
            <p:cNvPr id="8" name="Freeform 7"/>
            <p:cNvSpPr/>
            <p:nvPr/>
          </p:nvSpPr>
          <p:spPr>
            <a:xfrm>
              <a:off x="1574800" y="2414270"/>
              <a:ext cx="304801" cy="462281"/>
            </a:xfrm>
            <a:custGeom>
              <a:avLst/>
              <a:gdLst/>
              <a:ahLst/>
              <a:cxnLst/>
              <a:rect l="0" t="0" r="0" b="0"/>
              <a:pathLst>
                <a:path w="304801" h="462281">
                  <a:moveTo>
                    <a:pt x="12700" y="125730"/>
                  </a:moveTo>
                  <a:lnTo>
                    <a:pt x="6350" y="160020"/>
                  </a:lnTo>
                  <a:lnTo>
                    <a:pt x="3810" y="177800"/>
                  </a:lnTo>
                  <a:lnTo>
                    <a:pt x="2540" y="198120"/>
                  </a:lnTo>
                  <a:lnTo>
                    <a:pt x="1270" y="220980"/>
                  </a:lnTo>
                  <a:lnTo>
                    <a:pt x="1270" y="243840"/>
                  </a:lnTo>
                  <a:lnTo>
                    <a:pt x="1270" y="267970"/>
                  </a:lnTo>
                  <a:lnTo>
                    <a:pt x="0" y="314960"/>
                  </a:lnTo>
                  <a:lnTo>
                    <a:pt x="0" y="407670"/>
                  </a:lnTo>
                  <a:lnTo>
                    <a:pt x="0" y="459740"/>
                  </a:lnTo>
                  <a:lnTo>
                    <a:pt x="1270" y="462280"/>
                  </a:lnTo>
                  <a:lnTo>
                    <a:pt x="3810" y="455930"/>
                  </a:lnTo>
                  <a:lnTo>
                    <a:pt x="6350" y="443230"/>
                  </a:lnTo>
                  <a:lnTo>
                    <a:pt x="8890" y="429260"/>
                  </a:lnTo>
                  <a:lnTo>
                    <a:pt x="10160" y="414020"/>
                  </a:lnTo>
                  <a:lnTo>
                    <a:pt x="11430" y="398780"/>
                  </a:lnTo>
                  <a:lnTo>
                    <a:pt x="11430" y="381000"/>
                  </a:lnTo>
                  <a:lnTo>
                    <a:pt x="11430" y="361950"/>
                  </a:lnTo>
                  <a:lnTo>
                    <a:pt x="12700" y="323850"/>
                  </a:lnTo>
                  <a:lnTo>
                    <a:pt x="12700" y="257810"/>
                  </a:lnTo>
                  <a:lnTo>
                    <a:pt x="12700" y="242570"/>
                  </a:lnTo>
                  <a:lnTo>
                    <a:pt x="11430" y="227330"/>
                  </a:lnTo>
                  <a:lnTo>
                    <a:pt x="8890" y="212090"/>
                  </a:lnTo>
                  <a:lnTo>
                    <a:pt x="6350" y="195580"/>
                  </a:lnTo>
                  <a:lnTo>
                    <a:pt x="3810" y="181610"/>
                  </a:lnTo>
                  <a:lnTo>
                    <a:pt x="2540" y="166370"/>
                  </a:lnTo>
                  <a:lnTo>
                    <a:pt x="1270" y="153670"/>
                  </a:lnTo>
                  <a:lnTo>
                    <a:pt x="1270" y="139700"/>
                  </a:lnTo>
                  <a:lnTo>
                    <a:pt x="1270" y="127000"/>
                  </a:lnTo>
                  <a:lnTo>
                    <a:pt x="0" y="113030"/>
                  </a:lnTo>
                  <a:lnTo>
                    <a:pt x="2540" y="99060"/>
                  </a:lnTo>
                  <a:lnTo>
                    <a:pt x="7620" y="83820"/>
                  </a:lnTo>
                  <a:lnTo>
                    <a:pt x="13970" y="68580"/>
                  </a:lnTo>
                  <a:lnTo>
                    <a:pt x="19050" y="53340"/>
                  </a:lnTo>
                  <a:lnTo>
                    <a:pt x="24130" y="39370"/>
                  </a:lnTo>
                  <a:lnTo>
                    <a:pt x="29210" y="25400"/>
                  </a:lnTo>
                  <a:lnTo>
                    <a:pt x="33020" y="22860"/>
                  </a:lnTo>
                  <a:lnTo>
                    <a:pt x="38100" y="25400"/>
                  </a:lnTo>
                  <a:lnTo>
                    <a:pt x="41910" y="34290"/>
                  </a:lnTo>
                  <a:lnTo>
                    <a:pt x="46990" y="44450"/>
                  </a:lnTo>
                  <a:lnTo>
                    <a:pt x="50800" y="57150"/>
                  </a:lnTo>
                  <a:lnTo>
                    <a:pt x="54610" y="72390"/>
                  </a:lnTo>
                  <a:lnTo>
                    <a:pt x="60960" y="85090"/>
                  </a:lnTo>
                  <a:lnTo>
                    <a:pt x="67310" y="99060"/>
                  </a:lnTo>
                  <a:lnTo>
                    <a:pt x="74930" y="111760"/>
                  </a:lnTo>
                  <a:lnTo>
                    <a:pt x="81280" y="127000"/>
                  </a:lnTo>
                  <a:lnTo>
                    <a:pt x="86360" y="142240"/>
                  </a:lnTo>
                  <a:lnTo>
                    <a:pt x="91440" y="157480"/>
                  </a:lnTo>
                  <a:lnTo>
                    <a:pt x="96520" y="173990"/>
                  </a:lnTo>
                  <a:lnTo>
                    <a:pt x="100330" y="190500"/>
                  </a:lnTo>
                  <a:lnTo>
                    <a:pt x="105410" y="207010"/>
                  </a:lnTo>
                  <a:lnTo>
                    <a:pt x="114300" y="240030"/>
                  </a:lnTo>
                  <a:lnTo>
                    <a:pt x="118110" y="256540"/>
                  </a:lnTo>
                  <a:lnTo>
                    <a:pt x="120650" y="274320"/>
                  </a:lnTo>
                  <a:lnTo>
                    <a:pt x="123190" y="290830"/>
                  </a:lnTo>
                  <a:lnTo>
                    <a:pt x="124460" y="307340"/>
                  </a:lnTo>
                  <a:lnTo>
                    <a:pt x="127000" y="323850"/>
                  </a:lnTo>
                  <a:lnTo>
                    <a:pt x="129540" y="337820"/>
                  </a:lnTo>
                  <a:lnTo>
                    <a:pt x="133350" y="351790"/>
                  </a:lnTo>
                  <a:lnTo>
                    <a:pt x="134620" y="365760"/>
                  </a:lnTo>
                  <a:lnTo>
                    <a:pt x="137160" y="378460"/>
                  </a:lnTo>
                  <a:lnTo>
                    <a:pt x="137160" y="391160"/>
                  </a:lnTo>
                  <a:lnTo>
                    <a:pt x="140970" y="393700"/>
                  </a:lnTo>
                  <a:lnTo>
                    <a:pt x="146050" y="387350"/>
                  </a:lnTo>
                  <a:lnTo>
                    <a:pt x="152400" y="375920"/>
                  </a:lnTo>
                  <a:lnTo>
                    <a:pt x="158750" y="364490"/>
                  </a:lnTo>
                  <a:lnTo>
                    <a:pt x="163830" y="353060"/>
                  </a:lnTo>
                  <a:lnTo>
                    <a:pt x="167640" y="340360"/>
                  </a:lnTo>
                  <a:lnTo>
                    <a:pt x="172720" y="325120"/>
                  </a:lnTo>
                  <a:lnTo>
                    <a:pt x="177800" y="308610"/>
                  </a:lnTo>
                  <a:lnTo>
                    <a:pt x="181610" y="289560"/>
                  </a:lnTo>
                  <a:lnTo>
                    <a:pt x="184150" y="273050"/>
                  </a:lnTo>
                  <a:lnTo>
                    <a:pt x="186690" y="257810"/>
                  </a:lnTo>
                  <a:lnTo>
                    <a:pt x="187960" y="243840"/>
                  </a:lnTo>
                  <a:lnTo>
                    <a:pt x="189230" y="229870"/>
                  </a:lnTo>
                  <a:lnTo>
                    <a:pt x="189230" y="215900"/>
                  </a:lnTo>
                  <a:lnTo>
                    <a:pt x="189230" y="203200"/>
                  </a:lnTo>
                  <a:lnTo>
                    <a:pt x="193040" y="187960"/>
                  </a:lnTo>
                  <a:lnTo>
                    <a:pt x="198120" y="172720"/>
                  </a:lnTo>
                  <a:lnTo>
                    <a:pt x="203200" y="157480"/>
                  </a:lnTo>
                  <a:lnTo>
                    <a:pt x="208280" y="140970"/>
                  </a:lnTo>
                  <a:lnTo>
                    <a:pt x="210820" y="124460"/>
                  </a:lnTo>
                  <a:lnTo>
                    <a:pt x="212090" y="107950"/>
                  </a:lnTo>
                  <a:lnTo>
                    <a:pt x="214630" y="91440"/>
                  </a:lnTo>
                  <a:lnTo>
                    <a:pt x="218440" y="74930"/>
                  </a:lnTo>
                  <a:lnTo>
                    <a:pt x="220980" y="58420"/>
                  </a:lnTo>
                  <a:lnTo>
                    <a:pt x="227330" y="52070"/>
                  </a:lnTo>
                  <a:lnTo>
                    <a:pt x="232410" y="54610"/>
                  </a:lnTo>
                  <a:lnTo>
                    <a:pt x="240030" y="60960"/>
                  </a:lnTo>
                  <a:lnTo>
                    <a:pt x="246380" y="71120"/>
                  </a:lnTo>
                  <a:lnTo>
                    <a:pt x="251460" y="83820"/>
                  </a:lnTo>
                  <a:lnTo>
                    <a:pt x="256540" y="97790"/>
                  </a:lnTo>
                  <a:lnTo>
                    <a:pt x="260350" y="114300"/>
                  </a:lnTo>
                  <a:lnTo>
                    <a:pt x="261620" y="132080"/>
                  </a:lnTo>
                  <a:lnTo>
                    <a:pt x="264160" y="151130"/>
                  </a:lnTo>
                  <a:lnTo>
                    <a:pt x="267970" y="168910"/>
                  </a:lnTo>
                  <a:lnTo>
                    <a:pt x="273050" y="187960"/>
                  </a:lnTo>
                  <a:lnTo>
                    <a:pt x="279400" y="204470"/>
                  </a:lnTo>
                  <a:lnTo>
                    <a:pt x="283210" y="223520"/>
                  </a:lnTo>
                  <a:lnTo>
                    <a:pt x="287020" y="243840"/>
                  </a:lnTo>
                  <a:lnTo>
                    <a:pt x="288290" y="262890"/>
                  </a:lnTo>
                  <a:lnTo>
                    <a:pt x="289560" y="280670"/>
                  </a:lnTo>
                  <a:lnTo>
                    <a:pt x="290830" y="297180"/>
                  </a:lnTo>
                  <a:lnTo>
                    <a:pt x="290830" y="312420"/>
                  </a:lnTo>
                  <a:lnTo>
                    <a:pt x="293370" y="327660"/>
                  </a:lnTo>
                  <a:lnTo>
                    <a:pt x="295910" y="342900"/>
                  </a:lnTo>
                  <a:lnTo>
                    <a:pt x="298450" y="359410"/>
                  </a:lnTo>
                  <a:lnTo>
                    <a:pt x="300990" y="367030"/>
                  </a:lnTo>
                  <a:lnTo>
                    <a:pt x="302260" y="367030"/>
                  </a:lnTo>
                  <a:lnTo>
                    <a:pt x="303530" y="355600"/>
                  </a:lnTo>
                  <a:lnTo>
                    <a:pt x="303530" y="346710"/>
                  </a:lnTo>
                  <a:lnTo>
                    <a:pt x="304800" y="336550"/>
                  </a:lnTo>
                  <a:lnTo>
                    <a:pt x="304800" y="322580"/>
                  </a:lnTo>
                  <a:lnTo>
                    <a:pt x="304800" y="270510"/>
                  </a:lnTo>
                  <a:lnTo>
                    <a:pt x="304800" y="144780"/>
                  </a:lnTo>
                  <a:lnTo>
                    <a:pt x="303530" y="127000"/>
                  </a:lnTo>
                  <a:lnTo>
                    <a:pt x="300990" y="107950"/>
                  </a:lnTo>
                  <a:lnTo>
                    <a:pt x="298450" y="88900"/>
                  </a:lnTo>
                  <a:lnTo>
                    <a:pt x="292100" y="71120"/>
                  </a:lnTo>
                  <a:lnTo>
                    <a:pt x="283210" y="55880"/>
                  </a:lnTo>
                  <a:lnTo>
                    <a:pt x="273050" y="40640"/>
                  </a:lnTo>
                  <a:lnTo>
                    <a:pt x="262890" y="29210"/>
                  </a:lnTo>
                  <a:lnTo>
                    <a:pt x="251460" y="20320"/>
                  </a:lnTo>
                  <a:lnTo>
                    <a:pt x="240030" y="13970"/>
                  </a:lnTo>
                  <a:lnTo>
                    <a:pt x="227330" y="8890"/>
                  </a:lnTo>
                  <a:lnTo>
                    <a:pt x="214630" y="5080"/>
                  </a:lnTo>
                  <a:lnTo>
                    <a:pt x="203200" y="2540"/>
                  </a:lnTo>
                  <a:lnTo>
                    <a:pt x="190500" y="1270"/>
                  </a:lnTo>
                  <a:lnTo>
                    <a:pt x="177800" y="1270"/>
                  </a:lnTo>
                  <a:lnTo>
                    <a:pt x="165100" y="0"/>
                  </a:lnTo>
                  <a:lnTo>
                    <a:pt x="156210" y="3810"/>
                  </a:lnTo>
                  <a:lnTo>
                    <a:pt x="151130" y="10160"/>
                  </a:lnTo>
                  <a:lnTo>
                    <a:pt x="147320" y="19050"/>
                  </a:lnTo>
                  <a:lnTo>
                    <a:pt x="146050" y="30480"/>
                  </a:lnTo>
                  <a:lnTo>
                    <a:pt x="147320" y="44450"/>
                  </a:lnTo>
                  <a:lnTo>
                    <a:pt x="148590" y="58420"/>
                  </a:lnTo>
                  <a:lnTo>
                    <a:pt x="151130" y="72390"/>
                  </a:lnTo>
                  <a:lnTo>
                    <a:pt x="154940" y="86360"/>
                  </a:lnTo>
                  <a:lnTo>
                    <a:pt x="157480" y="99060"/>
                  </a:lnTo>
                  <a:lnTo>
                    <a:pt x="163830" y="114300"/>
                  </a:lnTo>
                  <a:lnTo>
                    <a:pt x="168910" y="129540"/>
                  </a:lnTo>
                  <a:lnTo>
                    <a:pt x="176530" y="144780"/>
                  </a:lnTo>
                  <a:lnTo>
                    <a:pt x="181610" y="161290"/>
                  </a:lnTo>
                  <a:lnTo>
                    <a:pt x="184150" y="177800"/>
                  </a:lnTo>
                  <a:lnTo>
                    <a:pt x="186690" y="194310"/>
                  </a:lnTo>
                  <a:lnTo>
                    <a:pt x="187960" y="209550"/>
                  </a:lnTo>
                  <a:lnTo>
                    <a:pt x="189230" y="223520"/>
                  </a:lnTo>
                  <a:lnTo>
                    <a:pt x="189230" y="237490"/>
                  </a:lnTo>
                  <a:lnTo>
                    <a:pt x="189230" y="252730"/>
                  </a:lnTo>
                  <a:lnTo>
                    <a:pt x="190500" y="267970"/>
                  </a:lnTo>
                  <a:lnTo>
                    <a:pt x="190500" y="299720"/>
                  </a:lnTo>
                  <a:lnTo>
                    <a:pt x="190500" y="353060"/>
                  </a:lnTo>
                  <a:lnTo>
                    <a:pt x="190500" y="367030"/>
                  </a:lnTo>
                  <a:lnTo>
                    <a:pt x="187960" y="379730"/>
                  </a:lnTo>
                  <a:lnTo>
                    <a:pt x="182880" y="392430"/>
                  </a:lnTo>
                  <a:lnTo>
                    <a:pt x="176530" y="405130"/>
                  </a:lnTo>
                  <a:lnTo>
                    <a:pt x="168910" y="414020"/>
                  </a:lnTo>
                  <a:lnTo>
                    <a:pt x="158750" y="419100"/>
                  </a:lnTo>
                  <a:lnTo>
                    <a:pt x="148590" y="422910"/>
                  </a:lnTo>
                  <a:lnTo>
                    <a:pt x="137160" y="422910"/>
                  </a:lnTo>
                  <a:lnTo>
                    <a:pt x="125730" y="419100"/>
                  </a:lnTo>
                  <a:lnTo>
                    <a:pt x="88900" y="392430"/>
                  </a:lnTo>
                </a:path>
              </a:pathLst>
            </a:custGeom>
            <a:ln w="190500" cap="flat" cmpd="sng" algn="ctr">
              <a:solidFill>
                <a:srgbClr val="FFFFE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1582420" y="3225800"/>
              <a:ext cx="350521" cy="490221"/>
            </a:xfrm>
            <a:custGeom>
              <a:avLst/>
              <a:gdLst/>
              <a:ahLst/>
              <a:cxnLst/>
              <a:rect l="0" t="0" r="0" b="0"/>
              <a:pathLst>
                <a:path w="350521" h="490221">
                  <a:moveTo>
                    <a:pt x="93980" y="0"/>
                  </a:moveTo>
                  <a:lnTo>
                    <a:pt x="93980" y="20320"/>
                  </a:lnTo>
                  <a:lnTo>
                    <a:pt x="90170" y="30480"/>
                  </a:lnTo>
                  <a:lnTo>
                    <a:pt x="82550" y="41910"/>
                  </a:lnTo>
                  <a:lnTo>
                    <a:pt x="73660" y="53340"/>
                  </a:lnTo>
                  <a:lnTo>
                    <a:pt x="66040" y="66040"/>
                  </a:lnTo>
                  <a:lnTo>
                    <a:pt x="59690" y="81280"/>
                  </a:lnTo>
                  <a:lnTo>
                    <a:pt x="54610" y="96520"/>
                  </a:lnTo>
                  <a:lnTo>
                    <a:pt x="49530" y="110490"/>
                  </a:lnTo>
                  <a:lnTo>
                    <a:pt x="44450" y="124460"/>
                  </a:lnTo>
                  <a:lnTo>
                    <a:pt x="39370" y="138430"/>
                  </a:lnTo>
                  <a:lnTo>
                    <a:pt x="36830" y="151130"/>
                  </a:lnTo>
                  <a:lnTo>
                    <a:pt x="34290" y="163830"/>
                  </a:lnTo>
                  <a:lnTo>
                    <a:pt x="33020" y="177800"/>
                  </a:lnTo>
                  <a:lnTo>
                    <a:pt x="30480" y="190500"/>
                  </a:lnTo>
                  <a:lnTo>
                    <a:pt x="27940" y="203200"/>
                  </a:lnTo>
                  <a:lnTo>
                    <a:pt x="24130" y="215900"/>
                  </a:lnTo>
                  <a:lnTo>
                    <a:pt x="22860" y="228600"/>
                  </a:lnTo>
                  <a:lnTo>
                    <a:pt x="20320" y="241300"/>
                  </a:lnTo>
                  <a:lnTo>
                    <a:pt x="20320" y="254000"/>
                  </a:lnTo>
                  <a:lnTo>
                    <a:pt x="17780" y="267970"/>
                  </a:lnTo>
                  <a:lnTo>
                    <a:pt x="15240" y="283210"/>
                  </a:lnTo>
                  <a:lnTo>
                    <a:pt x="11430" y="298450"/>
                  </a:lnTo>
                  <a:lnTo>
                    <a:pt x="7620" y="313690"/>
                  </a:lnTo>
                  <a:lnTo>
                    <a:pt x="3810" y="327660"/>
                  </a:lnTo>
                  <a:lnTo>
                    <a:pt x="0" y="341630"/>
                  </a:lnTo>
                  <a:lnTo>
                    <a:pt x="3810" y="345440"/>
                  </a:lnTo>
                  <a:lnTo>
                    <a:pt x="11430" y="345440"/>
                  </a:lnTo>
                  <a:lnTo>
                    <a:pt x="21590" y="340360"/>
                  </a:lnTo>
                  <a:lnTo>
                    <a:pt x="35560" y="326390"/>
                  </a:lnTo>
                  <a:lnTo>
                    <a:pt x="52070" y="308610"/>
                  </a:lnTo>
                  <a:lnTo>
                    <a:pt x="71120" y="285750"/>
                  </a:lnTo>
                  <a:lnTo>
                    <a:pt x="86360" y="266700"/>
                  </a:lnTo>
                  <a:lnTo>
                    <a:pt x="101600" y="250190"/>
                  </a:lnTo>
                  <a:lnTo>
                    <a:pt x="115570" y="233680"/>
                  </a:lnTo>
                  <a:lnTo>
                    <a:pt x="125730" y="219710"/>
                  </a:lnTo>
                  <a:lnTo>
                    <a:pt x="132080" y="205740"/>
                  </a:lnTo>
                  <a:lnTo>
                    <a:pt x="135890" y="191770"/>
                  </a:lnTo>
                  <a:lnTo>
                    <a:pt x="142240" y="179070"/>
                  </a:lnTo>
                  <a:lnTo>
                    <a:pt x="148590" y="166370"/>
                  </a:lnTo>
                  <a:lnTo>
                    <a:pt x="156210" y="152400"/>
                  </a:lnTo>
                  <a:lnTo>
                    <a:pt x="163830" y="138430"/>
                  </a:lnTo>
                  <a:lnTo>
                    <a:pt x="171450" y="123190"/>
                  </a:lnTo>
                  <a:lnTo>
                    <a:pt x="179070" y="107950"/>
                  </a:lnTo>
                  <a:lnTo>
                    <a:pt x="186690" y="92710"/>
                  </a:lnTo>
                  <a:lnTo>
                    <a:pt x="191770" y="78740"/>
                  </a:lnTo>
                  <a:lnTo>
                    <a:pt x="198120" y="64770"/>
                  </a:lnTo>
                  <a:lnTo>
                    <a:pt x="204470" y="50800"/>
                  </a:lnTo>
                  <a:lnTo>
                    <a:pt x="210820" y="35560"/>
                  </a:lnTo>
                  <a:lnTo>
                    <a:pt x="218440" y="19050"/>
                  </a:lnTo>
                  <a:lnTo>
                    <a:pt x="223520" y="12700"/>
                  </a:lnTo>
                  <a:lnTo>
                    <a:pt x="227330" y="12700"/>
                  </a:lnTo>
                  <a:lnTo>
                    <a:pt x="228600" y="16510"/>
                  </a:lnTo>
                  <a:lnTo>
                    <a:pt x="231140" y="27940"/>
                  </a:lnTo>
                  <a:lnTo>
                    <a:pt x="231140" y="44450"/>
                  </a:lnTo>
                  <a:lnTo>
                    <a:pt x="232410" y="63500"/>
                  </a:lnTo>
                  <a:lnTo>
                    <a:pt x="232410" y="85090"/>
                  </a:lnTo>
                  <a:lnTo>
                    <a:pt x="233680" y="106680"/>
                  </a:lnTo>
                  <a:lnTo>
                    <a:pt x="233680" y="156210"/>
                  </a:lnTo>
                  <a:lnTo>
                    <a:pt x="233680" y="490220"/>
                  </a:lnTo>
                  <a:lnTo>
                    <a:pt x="233680" y="130810"/>
                  </a:lnTo>
                  <a:lnTo>
                    <a:pt x="233680" y="341630"/>
                  </a:lnTo>
                  <a:lnTo>
                    <a:pt x="238760" y="342900"/>
                  </a:lnTo>
                  <a:lnTo>
                    <a:pt x="248920" y="337820"/>
                  </a:lnTo>
                  <a:lnTo>
                    <a:pt x="260350" y="326390"/>
                  </a:lnTo>
                  <a:lnTo>
                    <a:pt x="270510" y="313690"/>
                  </a:lnTo>
                  <a:lnTo>
                    <a:pt x="278130" y="299720"/>
                  </a:lnTo>
                  <a:lnTo>
                    <a:pt x="284480" y="284480"/>
                  </a:lnTo>
                  <a:lnTo>
                    <a:pt x="290830" y="267970"/>
                  </a:lnTo>
                  <a:lnTo>
                    <a:pt x="298450" y="252730"/>
                  </a:lnTo>
                  <a:lnTo>
                    <a:pt x="307340" y="236220"/>
                  </a:lnTo>
                  <a:lnTo>
                    <a:pt x="314960" y="220980"/>
                  </a:lnTo>
                  <a:lnTo>
                    <a:pt x="322580" y="207010"/>
                  </a:lnTo>
                  <a:lnTo>
                    <a:pt x="331470" y="193040"/>
                  </a:lnTo>
                  <a:lnTo>
                    <a:pt x="337820" y="189230"/>
                  </a:lnTo>
                  <a:lnTo>
                    <a:pt x="344170" y="193040"/>
                  </a:lnTo>
                  <a:lnTo>
                    <a:pt x="349250" y="200660"/>
                  </a:lnTo>
                  <a:lnTo>
                    <a:pt x="350520" y="209550"/>
                  </a:lnTo>
                  <a:lnTo>
                    <a:pt x="347980" y="219710"/>
                  </a:lnTo>
                  <a:lnTo>
                    <a:pt x="344170" y="231140"/>
                  </a:lnTo>
                  <a:lnTo>
                    <a:pt x="337820" y="245110"/>
                  </a:lnTo>
                  <a:lnTo>
                    <a:pt x="331470" y="259080"/>
                  </a:lnTo>
                  <a:lnTo>
                    <a:pt x="323850" y="274320"/>
                  </a:lnTo>
                  <a:lnTo>
                    <a:pt x="312420" y="288290"/>
                  </a:lnTo>
                  <a:lnTo>
                    <a:pt x="297180" y="302260"/>
                  </a:lnTo>
                  <a:lnTo>
                    <a:pt x="280670" y="316230"/>
                  </a:lnTo>
                  <a:lnTo>
                    <a:pt x="265430" y="328930"/>
                  </a:lnTo>
                  <a:lnTo>
                    <a:pt x="250190" y="341630"/>
                  </a:lnTo>
                  <a:lnTo>
                    <a:pt x="236220" y="355600"/>
                  </a:lnTo>
                  <a:lnTo>
                    <a:pt x="222250" y="367030"/>
                  </a:lnTo>
                  <a:lnTo>
                    <a:pt x="209550" y="377190"/>
                  </a:lnTo>
                  <a:lnTo>
                    <a:pt x="196850" y="387350"/>
                  </a:lnTo>
                  <a:lnTo>
                    <a:pt x="182880" y="396240"/>
                  </a:lnTo>
                  <a:lnTo>
                    <a:pt x="170180" y="405130"/>
                  </a:lnTo>
                  <a:lnTo>
                    <a:pt x="157480" y="414020"/>
                  </a:lnTo>
                  <a:lnTo>
                    <a:pt x="144780" y="420370"/>
                  </a:lnTo>
                  <a:lnTo>
                    <a:pt x="132080" y="424180"/>
                  </a:lnTo>
                  <a:lnTo>
                    <a:pt x="119380" y="426720"/>
                  </a:lnTo>
                  <a:lnTo>
                    <a:pt x="109220" y="424180"/>
                  </a:lnTo>
                  <a:lnTo>
                    <a:pt x="101600" y="417830"/>
                  </a:lnTo>
                  <a:lnTo>
                    <a:pt x="95250" y="410210"/>
                  </a:lnTo>
                  <a:lnTo>
                    <a:pt x="87630" y="398780"/>
                  </a:lnTo>
                  <a:lnTo>
                    <a:pt x="80010" y="386080"/>
                  </a:lnTo>
                  <a:lnTo>
                    <a:pt x="72390" y="372110"/>
                  </a:lnTo>
                  <a:lnTo>
                    <a:pt x="66040" y="353060"/>
                  </a:lnTo>
                  <a:lnTo>
                    <a:pt x="63500" y="332740"/>
                  </a:lnTo>
                  <a:lnTo>
                    <a:pt x="60960" y="311150"/>
                  </a:lnTo>
                  <a:lnTo>
                    <a:pt x="58420" y="290830"/>
                  </a:lnTo>
                  <a:lnTo>
                    <a:pt x="58420" y="271780"/>
                  </a:lnTo>
                  <a:lnTo>
                    <a:pt x="57150" y="252730"/>
                  </a:lnTo>
                  <a:lnTo>
                    <a:pt x="60960" y="234950"/>
                  </a:lnTo>
                  <a:lnTo>
                    <a:pt x="67310" y="217170"/>
                  </a:lnTo>
                  <a:lnTo>
                    <a:pt x="76200" y="199390"/>
                  </a:lnTo>
                  <a:lnTo>
                    <a:pt x="82550" y="184150"/>
                  </a:lnTo>
                  <a:lnTo>
                    <a:pt x="86360" y="168910"/>
                  </a:lnTo>
                  <a:lnTo>
                    <a:pt x="88900" y="154940"/>
                  </a:lnTo>
                  <a:lnTo>
                    <a:pt x="90170" y="139700"/>
                  </a:lnTo>
                  <a:lnTo>
                    <a:pt x="91440" y="124460"/>
                  </a:lnTo>
                  <a:lnTo>
                    <a:pt x="92710" y="107950"/>
                  </a:lnTo>
                  <a:lnTo>
                    <a:pt x="97790" y="104140"/>
                  </a:lnTo>
                  <a:lnTo>
                    <a:pt x="104140" y="109220"/>
                  </a:lnTo>
                  <a:lnTo>
                    <a:pt x="114300" y="119380"/>
                  </a:lnTo>
                  <a:lnTo>
                    <a:pt x="120650" y="132080"/>
                  </a:lnTo>
                  <a:lnTo>
                    <a:pt x="128270" y="146050"/>
                  </a:lnTo>
                  <a:lnTo>
                    <a:pt x="133350" y="161290"/>
                  </a:lnTo>
                  <a:lnTo>
                    <a:pt x="137160" y="177800"/>
                  </a:lnTo>
                  <a:lnTo>
                    <a:pt x="139700" y="195580"/>
                  </a:lnTo>
                  <a:lnTo>
                    <a:pt x="140970" y="215900"/>
                  </a:lnTo>
                  <a:lnTo>
                    <a:pt x="142240" y="233680"/>
                  </a:lnTo>
                  <a:lnTo>
                    <a:pt x="143510" y="251460"/>
                  </a:lnTo>
                  <a:lnTo>
                    <a:pt x="143510" y="269240"/>
                  </a:lnTo>
                  <a:lnTo>
                    <a:pt x="143510" y="287020"/>
                  </a:lnTo>
                  <a:lnTo>
                    <a:pt x="144780" y="321310"/>
                  </a:lnTo>
                  <a:lnTo>
                    <a:pt x="142240" y="336550"/>
                  </a:lnTo>
                  <a:lnTo>
                    <a:pt x="137160" y="351790"/>
                  </a:lnTo>
                  <a:lnTo>
                    <a:pt x="93980" y="406400"/>
                  </a:lnTo>
                </a:path>
              </a:pathLst>
            </a:custGeom>
            <a:ln w="190500" cap="flat" cmpd="sng" algn="ctr">
              <a:solidFill>
                <a:srgbClr val="FFFFE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663700" y="4107180"/>
              <a:ext cx="234951" cy="490221"/>
            </a:xfrm>
            <a:custGeom>
              <a:avLst/>
              <a:gdLst/>
              <a:ahLst/>
              <a:cxnLst/>
              <a:rect l="0" t="0" r="0" b="0"/>
              <a:pathLst>
                <a:path w="234951" h="490221">
                  <a:moveTo>
                    <a:pt x="0" y="45720"/>
                  </a:moveTo>
                  <a:lnTo>
                    <a:pt x="0" y="114300"/>
                  </a:lnTo>
                  <a:lnTo>
                    <a:pt x="0" y="80010"/>
                  </a:lnTo>
                  <a:lnTo>
                    <a:pt x="0" y="486410"/>
                  </a:lnTo>
                  <a:lnTo>
                    <a:pt x="1270" y="490220"/>
                  </a:lnTo>
                  <a:lnTo>
                    <a:pt x="3810" y="487680"/>
                  </a:lnTo>
                  <a:lnTo>
                    <a:pt x="6350" y="480060"/>
                  </a:lnTo>
                  <a:lnTo>
                    <a:pt x="10160" y="468630"/>
                  </a:lnTo>
                  <a:lnTo>
                    <a:pt x="13970" y="455930"/>
                  </a:lnTo>
                  <a:lnTo>
                    <a:pt x="17780" y="441960"/>
                  </a:lnTo>
                  <a:lnTo>
                    <a:pt x="21590" y="429260"/>
                  </a:lnTo>
                  <a:lnTo>
                    <a:pt x="25400" y="415290"/>
                  </a:lnTo>
                  <a:lnTo>
                    <a:pt x="30480" y="402590"/>
                  </a:lnTo>
                  <a:lnTo>
                    <a:pt x="38100" y="375920"/>
                  </a:lnTo>
                  <a:lnTo>
                    <a:pt x="54610" y="325120"/>
                  </a:lnTo>
                  <a:lnTo>
                    <a:pt x="58420" y="312420"/>
                  </a:lnTo>
                  <a:lnTo>
                    <a:pt x="59690" y="299720"/>
                  </a:lnTo>
                  <a:lnTo>
                    <a:pt x="60960" y="287020"/>
                  </a:lnTo>
                  <a:lnTo>
                    <a:pt x="63500" y="273050"/>
                  </a:lnTo>
                  <a:lnTo>
                    <a:pt x="66040" y="257810"/>
                  </a:lnTo>
                  <a:lnTo>
                    <a:pt x="69850" y="242570"/>
                  </a:lnTo>
                  <a:lnTo>
                    <a:pt x="71120" y="227330"/>
                  </a:lnTo>
                  <a:lnTo>
                    <a:pt x="73660" y="213360"/>
                  </a:lnTo>
                  <a:lnTo>
                    <a:pt x="73660" y="199390"/>
                  </a:lnTo>
                  <a:lnTo>
                    <a:pt x="74930" y="186690"/>
                  </a:lnTo>
                  <a:lnTo>
                    <a:pt x="74930" y="173990"/>
                  </a:lnTo>
                  <a:lnTo>
                    <a:pt x="76200" y="160020"/>
                  </a:lnTo>
                  <a:lnTo>
                    <a:pt x="78740" y="157480"/>
                  </a:lnTo>
                  <a:lnTo>
                    <a:pt x="83820" y="161290"/>
                  </a:lnTo>
                  <a:lnTo>
                    <a:pt x="88900" y="168910"/>
                  </a:lnTo>
                  <a:lnTo>
                    <a:pt x="93980" y="179070"/>
                  </a:lnTo>
                  <a:lnTo>
                    <a:pt x="96520" y="189230"/>
                  </a:lnTo>
                  <a:lnTo>
                    <a:pt x="97790" y="200660"/>
                  </a:lnTo>
                  <a:lnTo>
                    <a:pt x="99060" y="214630"/>
                  </a:lnTo>
                  <a:lnTo>
                    <a:pt x="100330" y="228600"/>
                  </a:lnTo>
                  <a:lnTo>
                    <a:pt x="100330" y="243840"/>
                  </a:lnTo>
                  <a:lnTo>
                    <a:pt x="100330" y="257810"/>
                  </a:lnTo>
                  <a:lnTo>
                    <a:pt x="101600" y="271780"/>
                  </a:lnTo>
                  <a:lnTo>
                    <a:pt x="101600" y="285750"/>
                  </a:lnTo>
                  <a:lnTo>
                    <a:pt x="101600" y="287020"/>
                  </a:lnTo>
                  <a:lnTo>
                    <a:pt x="101600" y="281940"/>
                  </a:lnTo>
                  <a:lnTo>
                    <a:pt x="101600" y="270510"/>
                  </a:lnTo>
                  <a:lnTo>
                    <a:pt x="102870" y="257810"/>
                  </a:lnTo>
                  <a:lnTo>
                    <a:pt x="105410" y="243840"/>
                  </a:lnTo>
                  <a:lnTo>
                    <a:pt x="107950" y="228600"/>
                  </a:lnTo>
                  <a:lnTo>
                    <a:pt x="111760" y="212090"/>
                  </a:lnTo>
                  <a:lnTo>
                    <a:pt x="115570" y="196850"/>
                  </a:lnTo>
                  <a:lnTo>
                    <a:pt x="119380" y="180340"/>
                  </a:lnTo>
                  <a:lnTo>
                    <a:pt x="121920" y="163830"/>
                  </a:lnTo>
                  <a:lnTo>
                    <a:pt x="123190" y="147320"/>
                  </a:lnTo>
                  <a:lnTo>
                    <a:pt x="124460" y="129540"/>
                  </a:lnTo>
                  <a:lnTo>
                    <a:pt x="127000" y="114300"/>
                  </a:lnTo>
                  <a:lnTo>
                    <a:pt x="129540" y="100330"/>
                  </a:lnTo>
                  <a:lnTo>
                    <a:pt x="137160" y="71120"/>
                  </a:lnTo>
                  <a:lnTo>
                    <a:pt x="144780" y="39370"/>
                  </a:lnTo>
                  <a:lnTo>
                    <a:pt x="152400" y="27940"/>
                  </a:lnTo>
                  <a:lnTo>
                    <a:pt x="163830" y="17780"/>
                  </a:lnTo>
                  <a:lnTo>
                    <a:pt x="176530" y="10160"/>
                  </a:lnTo>
                  <a:lnTo>
                    <a:pt x="190500" y="5080"/>
                  </a:lnTo>
                  <a:lnTo>
                    <a:pt x="203200" y="1270"/>
                  </a:lnTo>
                  <a:lnTo>
                    <a:pt x="215900" y="0"/>
                  </a:lnTo>
                  <a:lnTo>
                    <a:pt x="224790" y="3810"/>
                  </a:lnTo>
                  <a:lnTo>
                    <a:pt x="229870" y="11430"/>
                  </a:lnTo>
                  <a:lnTo>
                    <a:pt x="233680" y="22860"/>
                  </a:lnTo>
                  <a:lnTo>
                    <a:pt x="234950" y="35560"/>
                  </a:lnTo>
                  <a:lnTo>
                    <a:pt x="233680" y="46990"/>
                  </a:lnTo>
                  <a:lnTo>
                    <a:pt x="232410" y="59690"/>
                  </a:lnTo>
                  <a:lnTo>
                    <a:pt x="228600" y="71120"/>
                  </a:lnTo>
                  <a:lnTo>
                    <a:pt x="222250" y="83820"/>
                  </a:lnTo>
                  <a:lnTo>
                    <a:pt x="215900" y="96520"/>
                  </a:lnTo>
                  <a:lnTo>
                    <a:pt x="207010" y="109220"/>
                  </a:lnTo>
                  <a:lnTo>
                    <a:pt x="198120" y="121920"/>
                  </a:lnTo>
                  <a:lnTo>
                    <a:pt x="186690" y="134620"/>
                  </a:lnTo>
                  <a:lnTo>
                    <a:pt x="176530" y="147320"/>
                  </a:lnTo>
                  <a:lnTo>
                    <a:pt x="167640" y="160020"/>
                  </a:lnTo>
                  <a:lnTo>
                    <a:pt x="157480" y="172720"/>
                  </a:lnTo>
                  <a:lnTo>
                    <a:pt x="152400" y="186690"/>
                  </a:lnTo>
                  <a:lnTo>
                    <a:pt x="147320" y="201930"/>
                  </a:lnTo>
                  <a:lnTo>
                    <a:pt x="144780" y="217170"/>
                  </a:lnTo>
                  <a:lnTo>
                    <a:pt x="140970" y="233680"/>
                  </a:lnTo>
                  <a:lnTo>
                    <a:pt x="134620" y="250190"/>
                  </a:lnTo>
                  <a:lnTo>
                    <a:pt x="114300" y="299720"/>
                  </a:lnTo>
                </a:path>
              </a:pathLst>
            </a:custGeom>
            <a:ln w="190500" cap="flat" cmpd="sng" algn="ctr">
              <a:solidFill>
                <a:srgbClr val="FFFFE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663700" y="5054600"/>
              <a:ext cx="240031" cy="400051"/>
            </a:xfrm>
            <a:custGeom>
              <a:avLst/>
              <a:gdLst/>
              <a:ahLst/>
              <a:cxnLst/>
              <a:rect l="0" t="0" r="0" b="0"/>
              <a:pathLst>
                <a:path w="240031" h="400051">
                  <a:moveTo>
                    <a:pt x="25400" y="0"/>
                  </a:moveTo>
                  <a:lnTo>
                    <a:pt x="25400" y="20320"/>
                  </a:lnTo>
                  <a:lnTo>
                    <a:pt x="24130" y="31750"/>
                  </a:lnTo>
                  <a:lnTo>
                    <a:pt x="21590" y="45720"/>
                  </a:lnTo>
                  <a:lnTo>
                    <a:pt x="19050" y="59690"/>
                  </a:lnTo>
                  <a:lnTo>
                    <a:pt x="16510" y="74930"/>
                  </a:lnTo>
                  <a:lnTo>
                    <a:pt x="15240" y="91440"/>
                  </a:lnTo>
                  <a:lnTo>
                    <a:pt x="13970" y="106680"/>
                  </a:lnTo>
                  <a:lnTo>
                    <a:pt x="13970" y="121920"/>
                  </a:lnTo>
                  <a:lnTo>
                    <a:pt x="13970" y="137160"/>
                  </a:lnTo>
                  <a:lnTo>
                    <a:pt x="12700" y="149860"/>
                  </a:lnTo>
                  <a:lnTo>
                    <a:pt x="12700" y="176530"/>
                  </a:lnTo>
                  <a:lnTo>
                    <a:pt x="12700" y="228600"/>
                  </a:lnTo>
                  <a:lnTo>
                    <a:pt x="12700" y="266700"/>
                  </a:lnTo>
                  <a:lnTo>
                    <a:pt x="11430" y="269240"/>
                  </a:lnTo>
                  <a:lnTo>
                    <a:pt x="8890" y="265430"/>
                  </a:lnTo>
                  <a:lnTo>
                    <a:pt x="6350" y="257810"/>
                  </a:lnTo>
                  <a:lnTo>
                    <a:pt x="3810" y="247650"/>
                  </a:lnTo>
                  <a:lnTo>
                    <a:pt x="2540" y="237490"/>
                  </a:lnTo>
                  <a:lnTo>
                    <a:pt x="1270" y="226060"/>
                  </a:lnTo>
                  <a:lnTo>
                    <a:pt x="1270" y="214630"/>
                  </a:lnTo>
                  <a:lnTo>
                    <a:pt x="1270" y="201930"/>
                  </a:lnTo>
                  <a:lnTo>
                    <a:pt x="0" y="189230"/>
                  </a:lnTo>
                  <a:lnTo>
                    <a:pt x="0" y="175260"/>
                  </a:lnTo>
                  <a:lnTo>
                    <a:pt x="0" y="146050"/>
                  </a:lnTo>
                  <a:lnTo>
                    <a:pt x="0" y="142240"/>
                  </a:lnTo>
                  <a:lnTo>
                    <a:pt x="0" y="147320"/>
                  </a:lnTo>
                  <a:lnTo>
                    <a:pt x="0" y="353060"/>
                  </a:lnTo>
                  <a:lnTo>
                    <a:pt x="3810" y="365760"/>
                  </a:lnTo>
                  <a:lnTo>
                    <a:pt x="11430" y="375920"/>
                  </a:lnTo>
                  <a:lnTo>
                    <a:pt x="20320" y="386080"/>
                  </a:lnTo>
                  <a:lnTo>
                    <a:pt x="33020" y="392430"/>
                  </a:lnTo>
                  <a:lnTo>
                    <a:pt x="49530" y="397510"/>
                  </a:lnTo>
                  <a:lnTo>
                    <a:pt x="66040" y="400050"/>
                  </a:lnTo>
                  <a:lnTo>
                    <a:pt x="82550" y="400050"/>
                  </a:lnTo>
                  <a:lnTo>
                    <a:pt x="97790" y="396240"/>
                  </a:lnTo>
                  <a:lnTo>
                    <a:pt x="111760" y="391160"/>
                  </a:lnTo>
                  <a:lnTo>
                    <a:pt x="128270" y="378460"/>
                  </a:lnTo>
                  <a:lnTo>
                    <a:pt x="146050" y="359410"/>
                  </a:lnTo>
                  <a:lnTo>
                    <a:pt x="165100" y="336550"/>
                  </a:lnTo>
                  <a:lnTo>
                    <a:pt x="181610" y="317500"/>
                  </a:lnTo>
                  <a:lnTo>
                    <a:pt x="198120" y="300990"/>
                  </a:lnTo>
                  <a:lnTo>
                    <a:pt x="212090" y="285750"/>
                  </a:lnTo>
                  <a:lnTo>
                    <a:pt x="222250" y="270510"/>
                  </a:lnTo>
                  <a:lnTo>
                    <a:pt x="228600" y="256540"/>
                  </a:lnTo>
                  <a:lnTo>
                    <a:pt x="232410" y="242570"/>
                  </a:lnTo>
                  <a:lnTo>
                    <a:pt x="234950" y="228600"/>
                  </a:lnTo>
                  <a:lnTo>
                    <a:pt x="237490" y="213360"/>
                  </a:lnTo>
                  <a:lnTo>
                    <a:pt x="238760" y="196850"/>
                  </a:lnTo>
                  <a:lnTo>
                    <a:pt x="240030" y="179070"/>
                  </a:lnTo>
                  <a:lnTo>
                    <a:pt x="240030" y="160020"/>
                  </a:lnTo>
                  <a:lnTo>
                    <a:pt x="240030" y="140970"/>
                  </a:lnTo>
                  <a:lnTo>
                    <a:pt x="236220" y="124460"/>
                  </a:lnTo>
                  <a:lnTo>
                    <a:pt x="229870" y="111760"/>
                  </a:lnTo>
                  <a:lnTo>
                    <a:pt x="220980" y="100330"/>
                  </a:lnTo>
                  <a:lnTo>
                    <a:pt x="209550" y="95250"/>
                  </a:lnTo>
                  <a:lnTo>
                    <a:pt x="195580" y="93980"/>
                  </a:lnTo>
                  <a:lnTo>
                    <a:pt x="181610" y="96520"/>
                  </a:lnTo>
                  <a:lnTo>
                    <a:pt x="168910" y="104140"/>
                  </a:lnTo>
                  <a:lnTo>
                    <a:pt x="157480" y="114300"/>
                  </a:lnTo>
                  <a:lnTo>
                    <a:pt x="147320" y="127000"/>
                  </a:lnTo>
                  <a:lnTo>
                    <a:pt x="139700" y="142240"/>
                  </a:lnTo>
                  <a:lnTo>
                    <a:pt x="132080" y="160020"/>
                  </a:lnTo>
                  <a:lnTo>
                    <a:pt x="125730" y="179070"/>
                  </a:lnTo>
                  <a:lnTo>
                    <a:pt x="119380" y="198120"/>
                  </a:lnTo>
                  <a:lnTo>
                    <a:pt x="111760" y="218440"/>
                  </a:lnTo>
                  <a:lnTo>
                    <a:pt x="104140" y="238760"/>
                  </a:lnTo>
                  <a:lnTo>
                    <a:pt x="99060" y="250190"/>
                  </a:lnTo>
                  <a:lnTo>
                    <a:pt x="101600" y="240030"/>
                  </a:lnTo>
                  <a:lnTo>
                    <a:pt x="107950" y="215900"/>
                  </a:lnTo>
                  <a:lnTo>
                    <a:pt x="113030" y="199390"/>
                  </a:lnTo>
                  <a:lnTo>
                    <a:pt x="119380" y="179070"/>
                  </a:lnTo>
                  <a:lnTo>
                    <a:pt x="125730" y="157480"/>
                  </a:lnTo>
                  <a:lnTo>
                    <a:pt x="130810" y="135890"/>
                  </a:lnTo>
                  <a:lnTo>
                    <a:pt x="133350" y="114300"/>
                  </a:lnTo>
                  <a:lnTo>
                    <a:pt x="135890" y="93980"/>
                  </a:lnTo>
                  <a:lnTo>
                    <a:pt x="137160" y="74930"/>
                  </a:lnTo>
                  <a:lnTo>
                    <a:pt x="138430" y="58420"/>
                  </a:lnTo>
                  <a:lnTo>
                    <a:pt x="138430" y="43180"/>
                  </a:lnTo>
                  <a:lnTo>
                    <a:pt x="137160" y="38100"/>
                  </a:lnTo>
                  <a:lnTo>
                    <a:pt x="135890" y="41910"/>
                  </a:lnTo>
                  <a:lnTo>
                    <a:pt x="132080" y="48260"/>
                  </a:lnTo>
                  <a:lnTo>
                    <a:pt x="129540" y="58420"/>
                  </a:lnTo>
                  <a:lnTo>
                    <a:pt x="125730" y="68580"/>
                  </a:lnTo>
                  <a:lnTo>
                    <a:pt x="121920" y="78740"/>
                  </a:lnTo>
                  <a:lnTo>
                    <a:pt x="119380" y="92710"/>
                  </a:lnTo>
                  <a:lnTo>
                    <a:pt x="118110" y="106680"/>
                  </a:lnTo>
                  <a:lnTo>
                    <a:pt x="116840" y="121920"/>
                  </a:lnTo>
                  <a:lnTo>
                    <a:pt x="114300" y="137160"/>
                  </a:lnTo>
                  <a:lnTo>
                    <a:pt x="111760" y="153670"/>
                  </a:lnTo>
                  <a:lnTo>
                    <a:pt x="107950" y="170180"/>
                  </a:lnTo>
                  <a:lnTo>
                    <a:pt x="105410" y="185420"/>
                  </a:lnTo>
                  <a:lnTo>
                    <a:pt x="104140" y="199390"/>
                  </a:lnTo>
                  <a:lnTo>
                    <a:pt x="104140" y="213360"/>
                  </a:lnTo>
                  <a:lnTo>
                    <a:pt x="104140" y="217170"/>
                  </a:lnTo>
                  <a:lnTo>
                    <a:pt x="106680" y="213360"/>
                  </a:lnTo>
                  <a:lnTo>
                    <a:pt x="109220" y="205740"/>
                  </a:lnTo>
                  <a:lnTo>
                    <a:pt x="110490" y="196850"/>
                  </a:lnTo>
                  <a:lnTo>
                    <a:pt x="111760" y="186690"/>
                  </a:lnTo>
                  <a:lnTo>
                    <a:pt x="113030" y="175260"/>
                  </a:lnTo>
                  <a:lnTo>
                    <a:pt x="113030" y="161290"/>
                  </a:lnTo>
                  <a:lnTo>
                    <a:pt x="113030" y="147320"/>
                  </a:lnTo>
                  <a:lnTo>
                    <a:pt x="114300" y="132080"/>
                  </a:lnTo>
                  <a:lnTo>
                    <a:pt x="114300" y="104140"/>
                  </a:lnTo>
                  <a:lnTo>
                    <a:pt x="114300" y="50800"/>
                  </a:lnTo>
                  <a:lnTo>
                    <a:pt x="118110" y="45720"/>
                  </a:lnTo>
                  <a:lnTo>
                    <a:pt x="125730" y="44450"/>
                  </a:lnTo>
                  <a:lnTo>
                    <a:pt x="134620" y="46990"/>
                  </a:lnTo>
                  <a:lnTo>
                    <a:pt x="140970" y="53340"/>
                  </a:lnTo>
                  <a:lnTo>
                    <a:pt x="144780" y="63500"/>
                  </a:lnTo>
                  <a:lnTo>
                    <a:pt x="147320" y="76200"/>
                  </a:lnTo>
                  <a:lnTo>
                    <a:pt x="148590" y="90170"/>
                  </a:lnTo>
                  <a:lnTo>
                    <a:pt x="149860" y="105410"/>
                  </a:lnTo>
                  <a:lnTo>
                    <a:pt x="152400" y="177800"/>
                  </a:lnTo>
                </a:path>
              </a:pathLst>
            </a:custGeom>
            <a:ln w="190500" cap="flat" cmpd="sng" algn="ctr">
              <a:solidFill>
                <a:srgbClr val="FFFFE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562100" y="5819140"/>
              <a:ext cx="330201" cy="467361"/>
            </a:xfrm>
            <a:custGeom>
              <a:avLst/>
              <a:gdLst/>
              <a:ahLst/>
              <a:cxnLst/>
              <a:rect l="0" t="0" r="0" b="0"/>
              <a:pathLst>
                <a:path w="330201" h="467361">
                  <a:moveTo>
                    <a:pt x="0" y="60960"/>
                  </a:moveTo>
                  <a:lnTo>
                    <a:pt x="20320" y="60960"/>
                  </a:lnTo>
                  <a:lnTo>
                    <a:pt x="30480" y="66040"/>
                  </a:lnTo>
                  <a:lnTo>
                    <a:pt x="41910" y="76200"/>
                  </a:lnTo>
                  <a:lnTo>
                    <a:pt x="53340" y="87630"/>
                  </a:lnTo>
                  <a:lnTo>
                    <a:pt x="60960" y="100330"/>
                  </a:lnTo>
                  <a:lnTo>
                    <a:pt x="66040" y="113030"/>
                  </a:lnTo>
                  <a:lnTo>
                    <a:pt x="69850" y="124460"/>
                  </a:lnTo>
                  <a:lnTo>
                    <a:pt x="71120" y="138430"/>
                  </a:lnTo>
                  <a:lnTo>
                    <a:pt x="73660" y="153670"/>
                  </a:lnTo>
                  <a:lnTo>
                    <a:pt x="73660" y="168910"/>
                  </a:lnTo>
                  <a:lnTo>
                    <a:pt x="74930" y="184150"/>
                  </a:lnTo>
                  <a:lnTo>
                    <a:pt x="74930" y="198120"/>
                  </a:lnTo>
                  <a:lnTo>
                    <a:pt x="76200" y="212090"/>
                  </a:lnTo>
                  <a:lnTo>
                    <a:pt x="76200" y="226060"/>
                  </a:lnTo>
                  <a:lnTo>
                    <a:pt x="76200" y="257810"/>
                  </a:lnTo>
                  <a:lnTo>
                    <a:pt x="76200" y="374650"/>
                  </a:lnTo>
                  <a:lnTo>
                    <a:pt x="76200" y="323850"/>
                  </a:lnTo>
                  <a:lnTo>
                    <a:pt x="78740" y="307340"/>
                  </a:lnTo>
                  <a:lnTo>
                    <a:pt x="83820" y="293370"/>
                  </a:lnTo>
                  <a:lnTo>
                    <a:pt x="90170" y="279400"/>
                  </a:lnTo>
                  <a:lnTo>
                    <a:pt x="95250" y="264160"/>
                  </a:lnTo>
                  <a:lnTo>
                    <a:pt x="100330" y="248920"/>
                  </a:lnTo>
                  <a:lnTo>
                    <a:pt x="105410" y="232410"/>
                  </a:lnTo>
                  <a:lnTo>
                    <a:pt x="107950" y="214630"/>
                  </a:lnTo>
                  <a:lnTo>
                    <a:pt x="110490" y="195580"/>
                  </a:lnTo>
                  <a:lnTo>
                    <a:pt x="111760" y="176530"/>
                  </a:lnTo>
                  <a:lnTo>
                    <a:pt x="115570" y="156210"/>
                  </a:lnTo>
                  <a:lnTo>
                    <a:pt x="120650" y="135890"/>
                  </a:lnTo>
                  <a:lnTo>
                    <a:pt x="127000" y="115570"/>
                  </a:lnTo>
                  <a:lnTo>
                    <a:pt x="130810" y="96520"/>
                  </a:lnTo>
                  <a:lnTo>
                    <a:pt x="134620" y="81280"/>
                  </a:lnTo>
                  <a:lnTo>
                    <a:pt x="135890" y="66040"/>
                  </a:lnTo>
                  <a:lnTo>
                    <a:pt x="137160" y="60960"/>
                  </a:lnTo>
                  <a:lnTo>
                    <a:pt x="138430" y="63500"/>
                  </a:lnTo>
                  <a:lnTo>
                    <a:pt x="138430" y="71120"/>
                  </a:lnTo>
                  <a:lnTo>
                    <a:pt x="138430" y="81280"/>
                  </a:lnTo>
                  <a:lnTo>
                    <a:pt x="139700" y="91440"/>
                  </a:lnTo>
                  <a:lnTo>
                    <a:pt x="139700" y="101600"/>
                  </a:lnTo>
                  <a:lnTo>
                    <a:pt x="139700" y="129540"/>
                  </a:lnTo>
                  <a:lnTo>
                    <a:pt x="139700" y="467360"/>
                  </a:lnTo>
                  <a:lnTo>
                    <a:pt x="140970" y="467360"/>
                  </a:lnTo>
                  <a:lnTo>
                    <a:pt x="143510" y="458470"/>
                  </a:lnTo>
                  <a:lnTo>
                    <a:pt x="146050" y="444500"/>
                  </a:lnTo>
                  <a:lnTo>
                    <a:pt x="149860" y="426720"/>
                  </a:lnTo>
                  <a:lnTo>
                    <a:pt x="153670" y="406400"/>
                  </a:lnTo>
                  <a:lnTo>
                    <a:pt x="157480" y="384810"/>
                  </a:lnTo>
                  <a:lnTo>
                    <a:pt x="160020" y="360680"/>
                  </a:lnTo>
                  <a:lnTo>
                    <a:pt x="161290" y="337820"/>
                  </a:lnTo>
                  <a:lnTo>
                    <a:pt x="162560" y="312420"/>
                  </a:lnTo>
                  <a:lnTo>
                    <a:pt x="163830" y="289560"/>
                  </a:lnTo>
                  <a:lnTo>
                    <a:pt x="163830" y="266700"/>
                  </a:lnTo>
                  <a:lnTo>
                    <a:pt x="163830" y="245110"/>
                  </a:lnTo>
                  <a:lnTo>
                    <a:pt x="165100" y="201930"/>
                  </a:lnTo>
                  <a:lnTo>
                    <a:pt x="165100" y="54610"/>
                  </a:lnTo>
                  <a:lnTo>
                    <a:pt x="167640" y="53340"/>
                  </a:lnTo>
                  <a:lnTo>
                    <a:pt x="172720" y="59690"/>
                  </a:lnTo>
                  <a:lnTo>
                    <a:pt x="179070" y="72390"/>
                  </a:lnTo>
                  <a:lnTo>
                    <a:pt x="182880" y="87630"/>
                  </a:lnTo>
                  <a:lnTo>
                    <a:pt x="185420" y="102870"/>
                  </a:lnTo>
                  <a:lnTo>
                    <a:pt x="186690" y="118110"/>
                  </a:lnTo>
                  <a:lnTo>
                    <a:pt x="189230" y="134620"/>
                  </a:lnTo>
                  <a:lnTo>
                    <a:pt x="193040" y="151130"/>
                  </a:lnTo>
                  <a:lnTo>
                    <a:pt x="195580" y="167640"/>
                  </a:lnTo>
                  <a:lnTo>
                    <a:pt x="198120" y="182880"/>
                  </a:lnTo>
                  <a:lnTo>
                    <a:pt x="200660" y="196850"/>
                  </a:lnTo>
                  <a:lnTo>
                    <a:pt x="200660" y="210820"/>
                  </a:lnTo>
                  <a:lnTo>
                    <a:pt x="201930" y="227330"/>
                  </a:lnTo>
                  <a:lnTo>
                    <a:pt x="201930" y="245110"/>
                  </a:lnTo>
                  <a:lnTo>
                    <a:pt x="203200" y="264160"/>
                  </a:lnTo>
                  <a:lnTo>
                    <a:pt x="204470" y="280670"/>
                  </a:lnTo>
                  <a:lnTo>
                    <a:pt x="207010" y="297180"/>
                  </a:lnTo>
                  <a:lnTo>
                    <a:pt x="209550" y="311150"/>
                  </a:lnTo>
                  <a:lnTo>
                    <a:pt x="212090" y="325120"/>
                  </a:lnTo>
                  <a:lnTo>
                    <a:pt x="213360" y="339090"/>
                  </a:lnTo>
                  <a:lnTo>
                    <a:pt x="214630" y="351790"/>
                  </a:lnTo>
                  <a:lnTo>
                    <a:pt x="214630" y="367030"/>
                  </a:lnTo>
                  <a:lnTo>
                    <a:pt x="214630" y="382270"/>
                  </a:lnTo>
                  <a:lnTo>
                    <a:pt x="215900" y="397510"/>
                  </a:lnTo>
                  <a:lnTo>
                    <a:pt x="215900" y="402590"/>
                  </a:lnTo>
                  <a:lnTo>
                    <a:pt x="215900" y="392430"/>
                  </a:lnTo>
                  <a:lnTo>
                    <a:pt x="217170" y="383540"/>
                  </a:lnTo>
                  <a:lnTo>
                    <a:pt x="219710" y="373380"/>
                  </a:lnTo>
                  <a:lnTo>
                    <a:pt x="222250" y="361950"/>
                  </a:lnTo>
                  <a:lnTo>
                    <a:pt x="224790" y="347980"/>
                  </a:lnTo>
                  <a:lnTo>
                    <a:pt x="226060" y="331470"/>
                  </a:lnTo>
                  <a:lnTo>
                    <a:pt x="227330" y="313690"/>
                  </a:lnTo>
                  <a:lnTo>
                    <a:pt x="227330" y="297180"/>
                  </a:lnTo>
                  <a:lnTo>
                    <a:pt x="227330" y="281940"/>
                  </a:lnTo>
                  <a:lnTo>
                    <a:pt x="228600" y="267970"/>
                  </a:lnTo>
                  <a:lnTo>
                    <a:pt x="229870" y="250190"/>
                  </a:lnTo>
                  <a:lnTo>
                    <a:pt x="232410" y="232410"/>
                  </a:lnTo>
                  <a:lnTo>
                    <a:pt x="234950" y="213360"/>
                  </a:lnTo>
                  <a:lnTo>
                    <a:pt x="238760" y="196850"/>
                  </a:lnTo>
                  <a:lnTo>
                    <a:pt x="242570" y="181610"/>
                  </a:lnTo>
                  <a:lnTo>
                    <a:pt x="246380" y="166370"/>
                  </a:lnTo>
                  <a:lnTo>
                    <a:pt x="251460" y="163830"/>
                  </a:lnTo>
                  <a:lnTo>
                    <a:pt x="257810" y="168910"/>
                  </a:lnTo>
                  <a:lnTo>
                    <a:pt x="265430" y="179070"/>
                  </a:lnTo>
                  <a:lnTo>
                    <a:pt x="270510" y="190500"/>
                  </a:lnTo>
                  <a:lnTo>
                    <a:pt x="273050" y="201930"/>
                  </a:lnTo>
                  <a:lnTo>
                    <a:pt x="275590" y="214630"/>
                  </a:lnTo>
                  <a:lnTo>
                    <a:pt x="279400" y="227330"/>
                  </a:lnTo>
                  <a:lnTo>
                    <a:pt x="284480" y="238760"/>
                  </a:lnTo>
                  <a:lnTo>
                    <a:pt x="292100" y="251460"/>
                  </a:lnTo>
                  <a:lnTo>
                    <a:pt x="295910" y="264160"/>
                  </a:lnTo>
                  <a:lnTo>
                    <a:pt x="298450" y="276860"/>
                  </a:lnTo>
                  <a:lnTo>
                    <a:pt x="300990" y="289560"/>
                  </a:lnTo>
                  <a:lnTo>
                    <a:pt x="302260" y="303530"/>
                  </a:lnTo>
                  <a:lnTo>
                    <a:pt x="303530" y="318770"/>
                  </a:lnTo>
                  <a:lnTo>
                    <a:pt x="303530" y="334010"/>
                  </a:lnTo>
                  <a:lnTo>
                    <a:pt x="303530" y="339090"/>
                  </a:lnTo>
                  <a:lnTo>
                    <a:pt x="304800" y="328930"/>
                  </a:lnTo>
                  <a:lnTo>
                    <a:pt x="304800" y="320040"/>
                  </a:lnTo>
                  <a:lnTo>
                    <a:pt x="304800" y="298450"/>
                  </a:lnTo>
                  <a:lnTo>
                    <a:pt x="304800" y="226060"/>
                  </a:lnTo>
                  <a:lnTo>
                    <a:pt x="306070" y="210820"/>
                  </a:lnTo>
                  <a:lnTo>
                    <a:pt x="308610" y="193040"/>
                  </a:lnTo>
                  <a:lnTo>
                    <a:pt x="311150" y="173990"/>
                  </a:lnTo>
                  <a:lnTo>
                    <a:pt x="314960" y="157480"/>
                  </a:lnTo>
                  <a:lnTo>
                    <a:pt x="318770" y="142240"/>
                  </a:lnTo>
                  <a:lnTo>
                    <a:pt x="322580" y="128270"/>
                  </a:lnTo>
                  <a:lnTo>
                    <a:pt x="325120" y="114300"/>
                  </a:lnTo>
                  <a:lnTo>
                    <a:pt x="326390" y="100330"/>
                  </a:lnTo>
                  <a:lnTo>
                    <a:pt x="327660" y="87630"/>
                  </a:lnTo>
                  <a:lnTo>
                    <a:pt x="328930" y="74930"/>
                  </a:lnTo>
                  <a:lnTo>
                    <a:pt x="328930" y="60960"/>
                  </a:lnTo>
                  <a:lnTo>
                    <a:pt x="328930" y="48260"/>
                  </a:lnTo>
                  <a:lnTo>
                    <a:pt x="330200" y="34290"/>
                  </a:lnTo>
                  <a:lnTo>
                    <a:pt x="330200" y="3810"/>
                  </a:lnTo>
                  <a:lnTo>
                    <a:pt x="330200" y="0"/>
                  </a:lnTo>
                  <a:lnTo>
                    <a:pt x="330200" y="5080"/>
                  </a:lnTo>
                  <a:lnTo>
                    <a:pt x="330200" y="441960"/>
                  </a:lnTo>
                </a:path>
              </a:pathLst>
            </a:custGeom>
            <a:ln w="190500" cap="flat" cmpd="sng" algn="ctr">
              <a:solidFill>
                <a:srgbClr val="FFFFE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2171700"/>
            <a:ext cx="7581900" cy="2832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7" name="Group 16"/>
          <p:cNvGrpSpPr/>
          <p:nvPr/>
        </p:nvGrpSpPr>
        <p:grpSpPr>
          <a:xfrm>
            <a:off x="3670300" y="2298700"/>
            <a:ext cx="1993900" cy="2565400"/>
            <a:chOff x="3670300" y="2298700"/>
            <a:chExt cx="1993900" cy="2565400"/>
          </a:xfrm>
        </p:grpSpPr>
        <p:sp>
          <p:nvSpPr>
            <p:cNvPr id="15" name="Oval 14"/>
            <p:cNvSpPr/>
            <p:nvPr/>
          </p:nvSpPr>
          <p:spPr>
            <a:xfrm>
              <a:off x="3670300" y="2705100"/>
              <a:ext cx="1727200" cy="1739900"/>
            </a:xfrm>
            <a:prstGeom prst="ellipse">
              <a:avLst/>
            </a:prstGeom>
            <a:solidFill>
              <a:srgbClr val="FF0000"/>
            </a:solidFill>
            <a:ln w="1270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700" y="2298700"/>
              <a:ext cx="1714500" cy="25654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  <p:extLst>
      <p:ext uri="{BB962C8B-B14F-4D97-AF65-F5344CB8AC3E}">
        <p14:creationId xmlns:p14="http://schemas.microsoft.com/office/powerpoint/2010/main" val="3330710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-431800"/>
            <a:ext cx="6769100" cy="927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990600" y="114300"/>
            <a:ext cx="684150" cy="554737"/>
          </a:xfrm>
          <a:custGeom>
            <a:avLst/>
            <a:gdLst/>
            <a:ahLst/>
            <a:cxnLst/>
            <a:rect l="0" t="0" r="0" b="0"/>
            <a:pathLst>
              <a:path w="684150" h="554737">
                <a:moveTo>
                  <a:pt x="342011" y="0"/>
                </a:moveTo>
                <a:lnTo>
                  <a:pt x="425450" y="211074"/>
                </a:lnTo>
                <a:lnTo>
                  <a:pt x="684149" y="211074"/>
                </a:lnTo>
                <a:lnTo>
                  <a:pt x="477139" y="343535"/>
                </a:lnTo>
                <a:lnTo>
                  <a:pt x="551942" y="554736"/>
                </a:lnTo>
                <a:lnTo>
                  <a:pt x="342011" y="429514"/>
                </a:lnTo>
                <a:lnTo>
                  <a:pt x="132207" y="554736"/>
                </a:lnTo>
                <a:lnTo>
                  <a:pt x="207010" y="343535"/>
                </a:lnTo>
                <a:lnTo>
                  <a:pt x="0" y="211074"/>
                </a:lnTo>
                <a:lnTo>
                  <a:pt x="258699" y="211074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596900"/>
            <a:ext cx="10426700" cy="1231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2095500"/>
            <a:ext cx="3543300" cy="1155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08300"/>
            <a:ext cx="3543300" cy="1155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562600"/>
            <a:ext cx="3543300" cy="1155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4737100"/>
            <a:ext cx="3543300" cy="1155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3848100"/>
            <a:ext cx="3543300" cy="1155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1981200"/>
            <a:ext cx="3543300" cy="1155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2921000"/>
            <a:ext cx="3543300" cy="1155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5638800"/>
            <a:ext cx="3873500" cy="1155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724400"/>
            <a:ext cx="3543300" cy="1155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22700"/>
            <a:ext cx="3543300" cy="1155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7" name="Group 16"/>
          <p:cNvGrpSpPr/>
          <p:nvPr/>
        </p:nvGrpSpPr>
        <p:grpSpPr>
          <a:xfrm>
            <a:off x="1562100" y="2363470"/>
            <a:ext cx="165101" cy="407671"/>
            <a:chOff x="1562100" y="2363470"/>
            <a:chExt cx="165101" cy="407671"/>
          </a:xfrm>
        </p:grpSpPr>
        <p:sp>
          <p:nvSpPr>
            <p:cNvPr id="15" name="Freeform 14"/>
            <p:cNvSpPr/>
            <p:nvPr/>
          </p:nvSpPr>
          <p:spPr>
            <a:xfrm>
              <a:off x="1562100" y="2438400"/>
              <a:ext cx="25401" cy="252731"/>
            </a:xfrm>
            <a:custGeom>
              <a:avLst/>
              <a:gdLst/>
              <a:ahLst/>
              <a:cxnLst/>
              <a:rect l="0" t="0" r="0" b="0"/>
              <a:pathLst>
                <a:path w="25401" h="252731">
                  <a:moveTo>
                    <a:pt x="0" y="25400"/>
                  </a:moveTo>
                  <a:lnTo>
                    <a:pt x="6350" y="52070"/>
                  </a:lnTo>
                  <a:lnTo>
                    <a:pt x="8890" y="64770"/>
                  </a:lnTo>
                  <a:lnTo>
                    <a:pt x="10160" y="77470"/>
                  </a:lnTo>
                  <a:lnTo>
                    <a:pt x="11430" y="88900"/>
                  </a:lnTo>
                  <a:lnTo>
                    <a:pt x="11430" y="101600"/>
                  </a:lnTo>
                  <a:lnTo>
                    <a:pt x="11430" y="114300"/>
                  </a:lnTo>
                  <a:lnTo>
                    <a:pt x="12700" y="127000"/>
                  </a:lnTo>
                  <a:lnTo>
                    <a:pt x="12700" y="139700"/>
                  </a:lnTo>
                  <a:lnTo>
                    <a:pt x="12700" y="165100"/>
                  </a:lnTo>
                  <a:lnTo>
                    <a:pt x="12700" y="252730"/>
                  </a:lnTo>
                  <a:lnTo>
                    <a:pt x="12700" y="205740"/>
                  </a:lnTo>
                  <a:lnTo>
                    <a:pt x="13970" y="191770"/>
                  </a:lnTo>
                  <a:lnTo>
                    <a:pt x="16510" y="179070"/>
                  </a:lnTo>
                  <a:lnTo>
                    <a:pt x="19050" y="166370"/>
                  </a:lnTo>
                  <a:lnTo>
                    <a:pt x="21590" y="151130"/>
                  </a:lnTo>
                  <a:lnTo>
                    <a:pt x="22860" y="135890"/>
                  </a:lnTo>
                  <a:lnTo>
                    <a:pt x="24130" y="120650"/>
                  </a:lnTo>
                  <a:lnTo>
                    <a:pt x="24130" y="102870"/>
                  </a:lnTo>
                  <a:lnTo>
                    <a:pt x="24130" y="83820"/>
                  </a:lnTo>
                  <a:lnTo>
                    <a:pt x="25400" y="0"/>
                  </a:lnTo>
                </a:path>
              </a:pathLst>
            </a:custGeom>
            <a:ln w="190500" cap="flat" cmpd="sng" algn="ctr">
              <a:solidFill>
                <a:srgbClr val="FFFFE0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587500" y="2363470"/>
              <a:ext cx="139701" cy="407671"/>
            </a:xfrm>
            <a:custGeom>
              <a:avLst/>
              <a:gdLst/>
              <a:ahLst/>
              <a:cxnLst/>
              <a:rect l="0" t="0" r="0" b="0"/>
              <a:pathLst>
                <a:path w="139701" h="407671">
                  <a:moveTo>
                    <a:pt x="0" y="62230"/>
                  </a:moveTo>
                  <a:lnTo>
                    <a:pt x="0" y="284480"/>
                  </a:lnTo>
                  <a:lnTo>
                    <a:pt x="1270" y="290830"/>
                  </a:lnTo>
                  <a:lnTo>
                    <a:pt x="3810" y="290830"/>
                  </a:lnTo>
                  <a:lnTo>
                    <a:pt x="6350" y="287020"/>
                  </a:lnTo>
                  <a:lnTo>
                    <a:pt x="10160" y="279400"/>
                  </a:lnTo>
                  <a:lnTo>
                    <a:pt x="13970" y="270510"/>
                  </a:lnTo>
                  <a:lnTo>
                    <a:pt x="17780" y="260350"/>
                  </a:lnTo>
                  <a:lnTo>
                    <a:pt x="20320" y="248920"/>
                  </a:lnTo>
                  <a:lnTo>
                    <a:pt x="21590" y="237490"/>
                  </a:lnTo>
                  <a:lnTo>
                    <a:pt x="22860" y="226060"/>
                  </a:lnTo>
                  <a:lnTo>
                    <a:pt x="25400" y="212090"/>
                  </a:lnTo>
                  <a:lnTo>
                    <a:pt x="27940" y="198120"/>
                  </a:lnTo>
                  <a:lnTo>
                    <a:pt x="31750" y="181610"/>
                  </a:lnTo>
                  <a:lnTo>
                    <a:pt x="35560" y="166370"/>
                  </a:lnTo>
                  <a:lnTo>
                    <a:pt x="39370" y="149860"/>
                  </a:lnTo>
                  <a:lnTo>
                    <a:pt x="43180" y="133350"/>
                  </a:lnTo>
                  <a:lnTo>
                    <a:pt x="48260" y="118110"/>
                  </a:lnTo>
                  <a:lnTo>
                    <a:pt x="54610" y="104140"/>
                  </a:lnTo>
                  <a:lnTo>
                    <a:pt x="62230" y="90170"/>
                  </a:lnTo>
                  <a:lnTo>
                    <a:pt x="67310" y="74930"/>
                  </a:lnTo>
                  <a:lnTo>
                    <a:pt x="69850" y="59690"/>
                  </a:lnTo>
                  <a:lnTo>
                    <a:pt x="72390" y="43180"/>
                  </a:lnTo>
                  <a:lnTo>
                    <a:pt x="74930" y="27940"/>
                  </a:lnTo>
                  <a:lnTo>
                    <a:pt x="77470" y="13970"/>
                  </a:lnTo>
                  <a:lnTo>
                    <a:pt x="81280" y="1270"/>
                  </a:lnTo>
                  <a:lnTo>
                    <a:pt x="83820" y="0"/>
                  </a:lnTo>
                  <a:lnTo>
                    <a:pt x="85090" y="7620"/>
                  </a:lnTo>
                  <a:lnTo>
                    <a:pt x="86360" y="21590"/>
                  </a:lnTo>
                  <a:lnTo>
                    <a:pt x="87630" y="40640"/>
                  </a:lnTo>
                  <a:lnTo>
                    <a:pt x="87630" y="63500"/>
                  </a:lnTo>
                  <a:lnTo>
                    <a:pt x="88900" y="110490"/>
                  </a:lnTo>
                  <a:lnTo>
                    <a:pt x="88900" y="182880"/>
                  </a:lnTo>
                  <a:lnTo>
                    <a:pt x="88900" y="405130"/>
                  </a:lnTo>
                  <a:lnTo>
                    <a:pt x="90170" y="407670"/>
                  </a:lnTo>
                  <a:lnTo>
                    <a:pt x="92710" y="403860"/>
                  </a:lnTo>
                  <a:lnTo>
                    <a:pt x="95250" y="396240"/>
                  </a:lnTo>
                  <a:lnTo>
                    <a:pt x="99060" y="386080"/>
                  </a:lnTo>
                  <a:lnTo>
                    <a:pt x="106680" y="364490"/>
                  </a:lnTo>
                  <a:lnTo>
                    <a:pt x="109220" y="350520"/>
                  </a:lnTo>
                  <a:lnTo>
                    <a:pt x="110490" y="336550"/>
                  </a:lnTo>
                  <a:lnTo>
                    <a:pt x="111760" y="321310"/>
                  </a:lnTo>
                  <a:lnTo>
                    <a:pt x="114300" y="307340"/>
                  </a:lnTo>
                  <a:lnTo>
                    <a:pt x="116840" y="293370"/>
                  </a:lnTo>
                  <a:lnTo>
                    <a:pt x="128270" y="250190"/>
                  </a:lnTo>
                  <a:lnTo>
                    <a:pt x="139700" y="189230"/>
                  </a:lnTo>
                </a:path>
              </a:pathLst>
            </a:custGeom>
            <a:ln w="190500" cap="flat" cmpd="sng" algn="ctr">
              <a:solidFill>
                <a:srgbClr val="FFFFE0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562100" y="2414270"/>
            <a:ext cx="370841" cy="3872231"/>
            <a:chOff x="1562100" y="2414270"/>
            <a:chExt cx="370841" cy="3872231"/>
          </a:xfrm>
        </p:grpSpPr>
        <p:sp>
          <p:nvSpPr>
            <p:cNvPr id="18" name="Freeform 17"/>
            <p:cNvSpPr/>
            <p:nvPr/>
          </p:nvSpPr>
          <p:spPr>
            <a:xfrm>
              <a:off x="1574800" y="2414270"/>
              <a:ext cx="304801" cy="462281"/>
            </a:xfrm>
            <a:custGeom>
              <a:avLst/>
              <a:gdLst/>
              <a:ahLst/>
              <a:cxnLst/>
              <a:rect l="0" t="0" r="0" b="0"/>
              <a:pathLst>
                <a:path w="304801" h="462281">
                  <a:moveTo>
                    <a:pt x="12700" y="125730"/>
                  </a:moveTo>
                  <a:lnTo>
                    <a:pt x="6350" y="160020"/>
                  </a:lnTo>
                  <a:lnTo>
                    <a:pt x="3810" y="177800"/>
                  </a:lnTo>
                  <a:lnTo>
                    <a:pt x="2540" y="198120"/>
                  </a:lnTo>
                  <a:lnTo>
                    <a:pt x="1270" y="220980"/>
                  </a:lnTo>
                  <a:lnTo>
                    <a:pt x="1270" y="243840"/>
                  </a:lnTo>
                  <a:lnTo>
                    <a:pt x="1270" y="267970"/>
                  </a:lnTo>
                  <a:lnTo>
                    <a:pt x="0" y="314960"/>
                  </a:lnTo>
                  <a:lnTo>
                    <a:pt x="0" y="407670"/>
                  </a:lnTo>
                  <a:lnTo>
                    <a:pt x="0" y="459740"/>
                  </a:lnTo>
                  <a:lnTo>
                    <a:pt x="1270" y="462280"/>
                  </a:lnTo>
                  <a:lnTo>
                    <a:pt x="3810" y="455930"/>
                  </a:lnTo>
                  <a:lnTo>
                    <a:pt x="6350" y="443230"/>
                  </a:lnTo>
                  <a:lnTo>
                    <a:pt x="8890" y="429260"/>
                  </a:lnTo>
                  <a:lnTo>
                    <a:pt x="10160" y="414020"/>
                  </a:lnTo>
                  <a:lnTo>
                    <a:pt x="11430" y="398780"/>
                  </a:lnTo>
                  <a:lnTo>
                    <a:pt x="11430" y="381000"/>
                  </a:lnTo>
                  <a:lnTo>
                    <a:pt x="11430" y="361950"/>
                  </a:lnTo>
                  <a:lnTo>
                    <a:pt x="12700" y="323850"/>
                  </a:lnTo>
                  <a:lnTo>
                    <a:pt x="12700" y="257810"/>
                  </a:lnTo>
                  <a:lnTo>
                    <a:pt x="12700" y="242570"/>
                  </a:lnTo>
                  <a:lnTo>
                    <a:pt x="11430" y="227330"/>
                  </a:lnTo>
                  <a:lnTo>
                    <a:pt x="8890" y="212090"/>
                  </a:lnTo>
                  <a:lnTo>
                    <a:pt x="6350" y="195580"/>
                  </a:lnTo>
                  <a:lnTo>
                    <a:pt x="3810" y="181610"/>
                  </a:lnTo>
                  <a:lnTo>
                    <a:pt x="2540" y="166370"/>
                  </a:lnTo>
                  <a:lnTo>
                    <a:pt x="1270" y="153670"/>
                  </a:lnTo>
                  <a:lnTo>
                    <a:pt x="1270" y="139700"/>
                  </a:lnTo>
                  <a:lnTo>
                    <a:pt x="1270" y="127000"/>
                  </a:lnTo>
                  <a:lnTo>
                    <a:pt x="0" y="113030"/>
                  </a:lnTo>
                  <a:lnTo>
                    <a:pt x="2540" y="99060"/>
                  </a:lnTo>
                  <a:lnTo>
                    <a:pt x="7620" y="83820"/>
                  </a:lnTo>
                  <a:lnTo>
                    <a:pt x="13970" y="68580"/>
                  </a:lnTo>
                  <a:lnTo>
                    <a:pt x="19050" y="53340"/>
                  </a:lnTo>
                  <a:lnTo>
                    <a:pt x="24130" y="39370"/>
                  </a:lnTo>
                  <a:lnTo>
                    <a:pt x="29210" y="25400"/>
                  </a:lnTo>
                  <a:lnTo>
                    <a:pt x="33020" y="22860"/>
                  </a:lnTo>
                  <a:lnTo>
                    <a:pt x="38100" y="25400"/>
                  </a:lnTo>
                  <a:lnTo>
                    <a:pt x="41910" y="34290"/>
                  </a:lnTo>
                  <a:lnTo>
                    <a:pt x="46990" y="44450"/>
                  </a:lnTo>
                  <a:lnTo>
                    <a:pt x="50800" y="57150"/>
                  </a:lnTo>
                  <a:lnTo>
                    <a:pt x="54610" y="72390"/>
                  </a:lnTo>
                  <a:lnTo>
                    <a:pt x="60960" y="85090"/>
                  </a:lnTo>
                  <a:lnTo>
                    <a:pt x="67310" y="99060"/>
                  </a:lnTo>
                  <a:lnTo>
                    <a:pt x="74930" y="111760"/>
                  </a:lnTo>
                  <a:lnTo>
                    <a:pt x="81280" y="127000"/>
                  </a:lnTo>
                  <a:lnTo>
                    <a:pt x="86360" y="142240"/>
                  </a:lnTo>
                  <a:lnTo>
                    <a:pt x="91440" y="157480"/>
                  </a:lnTo>
                  <a:lnTo>
                    <a:pt x="96520" y="173990"/>
                  </a:lnTo>
                  <a:lnTo>
                    <a:pt x="100330" y="190500"/>
                  </a:lnTo>
                  <a:lnTo>
                    <a:pt x="105410" y="207010"/>
                  </a:lnTo>
                  <a:lnTo>
                    <a:pt x="114300" y="240030"/>
                  </a:lnTo>
                  <a:lnTo>
                    <a:pt x="118110" y="256540"/>
                  </a:lnTo>
                  <a:lnTo>
                    <a:pt x="120650" y="274320"/>
                  </a:lnTo>
                  <a:lnTo>
                    <a:pt x="123190" y="290830"/>
                  </a:lnTo>
                  <a:lnTo>
                    <a:pt x="124460" y="307340"/>
                  </a:lnTo>
                  <a:lnTo>
                    <a:pt x="127000" y="323850"/>
                  </a:lnTo>
                  <a:lnTo>
                    <a:pt x="129540" y="337820"/>
                  </a:lnTo>
                  <a:lnTo>
                    <a:pt x="133350" y="351790"/>
                  </a:lnTo>
                  <a:lnTo>
                    <a:pt x="134620" y="365760"/>
                  </a:lnTo>
                  <a:lnTo>
                    <a:pt x="137160" y="378460"/>
                  </a:lnTo>
                  <a:lnTo>
                    <a:pt x="137160" y="391160"/>
                  </a:lnTo>
                  <a:lnTo>
                    <a:pt x="140970" y="393700"/>
                  </a:lnTo>
                  <a:lnTo>
                    <a:pt x="146050" y="387350"/>
                  </a:lnTo>
                  <a:lnTo>
                    <a:pt x="152400" y="375920"/>
                  </a:lnTo>
                  <a:lnTo>
                    <a:pt x="158750" y="364490"/>
                  </a:lnTo>
                  <a:lnTo>
                    <a:pt x="163830" y="353060"/>
                  </a:lnTo>
                  <a:lnTo>
                    <a:pt x="167640" y="340360"/>
                  </a:lnTo>
                  <a:lnTo>
                    <a:pt x="172720" y="325120"/>
                  </a:lnTo>
                  <a:lnTo>
                    <a:pt x="177800" y="308610"/>
                  </a:lnTo>
                  <a:lnTo>
                    <a:pt x="181610" y="289560"/>
                  </a:lnTo>
                  <a:lnTo>
                    <a:pt x="184150" y="273050"/>
                  </a:lnTo>
                  <a:lnTo>
                    <a:pt x="186690" y="257810"/>
                  </a:lnTo>
                  <a:lnTo>
                    <a:pt x="187960" y="243840"/>
                  </a:lnTo>
                  <a:lnTo>
                    <a:pt x="189230" y="229870"/>
                  </a:lnTo>
                  <a:lnTo>
                    <a:pt x="189230" y="215900"/>
                  </a:lnTo>
                  <a:lnTo>
                    <a:pt x="189230" y="203200"/>
                  </a:lnTo>
                  <a:lnTo>
                    <a:pt x="193040" y="187960"/>
                  </a:lnTo>
                  <a:lnTo>
                    <a:pt x="198120" y="172720"/>
                  </a:lnTo>
                  <a:lnTo>
                    <a:pt x="203200" y="157480"/>
                  </a:lnTo>
                  <a:lnTo>
                    <a:pt x="208280" y="140970"/>
                  </a:lnTo>
                  <a:lnTo>
                    <a:pt x="210820" y="124460"/>
                  </a:lnTo>
                  <a:lnTo>
                    <a:pt x="212090" y="107950"/>
                  </a:lnTo>
                  <a:lnTo>
                    <a:pt x="214630" y="91440"/>
                  </a:lnTo>
                  <a:lnTo>
                    <a:pt x="218440" y="74930"/>
                  </a:lnTo>
                  <a:lnTo>
                    <a:pt x="220980" y="58420"/>
                  </a:lnTo>
                  <a:lnTo>
                    <a:pt x="227330" y="52070"/>
                  </a:lnTo>
                  <a:lnTo>
                    <a:pt x="232410" y="54610"/>
                  </a:lnTo>
                  <a:lnTo>
                    <a:pt x="240030" y="60960"/>
                  </a:lnTo>
                  <a:lnTo>
                    <a:pt x="246380" y="71120"/>
                  </a:lnTo>
                  <a:lnTo>
                    <a:pt x="251460" y="83820"/>
                  </a:lnTo>
                  <a:lnTo>
                    <a:pt x="256540" y="97790"/>
                  </a:lnTo>
                  <a:lnTo>
                    <a:pt x="260350" y="114300"/>
                  </a:lnTo>
                  <a:lnTo>
                    <a:pt x="261620" y="132080"/>
                  </a:lnTo>
                  <a:lnTo>
                    <a:pt x="264160" y="151130"/>
                  </a:lnTo>
                  <a:lnTo>
                    <a:pt x="267970" y="168910"/>
                  </a:lnTo>
                  <a:lnTo>
                    <a:pt x="273050" y="187960"/>
                  </a:lnTo>
                  <a:lnTo>
                    <a:pt x="279400" y="204470"/>
                  </a:lnTo>
                  <a:lnTo>
                    <a:pt x="283210" y="223520"/>
                  </a:lnTo>
                  <a:lnTo>
                    <a:pt x="287020" y="243840"/>
                  </a:lnTo>
                  <a:lnTo>
                    <a:pt x="288290" y="262890"/>
                  </a:lnTo>
                  <a:lnTo>
                    <a:pt x="289560" y="280670"/>
                  </a:lnTo>
                  <a:lnTo>
                    <a:pt x="290830" y="297180"/>
                  </a:lnTo>
                  <a:lnTo>
                    <a:pt x="290830" y="312420"/>
                  </a:lnTo>
                  <a:lnTo>
                    <a:pt x="293370" y="327660"/>
                  </a:lnTo>
                  <a:lnTo>
                    <a:pt x="295910" y="342900"/>
                  </a:lnTo>
                  <a:lnTo>
                    <a:pt x="298450" y="359410"/>
                  </a:lnTo>
                  <a:lnTo>
                    <a:pt x="300990" y="367030"/>
                  </a:lnTo>
                  <a:lnTo>
                    <a:pt x="302260" y="367030"/>
                  </a:lnTo>
                  <a:lnTo>
                    <a:pt x="303530" y="355600"/>
                  </a:lnTo>
                  <a:lnTo>
                    <a:pt x="303530" y="346710"/>
                  </a:lnTo>
                  <a:lnTo>
                    <a:pt x="304800" y="336550"/>
                  </a:lnTo>
                  <a:lnTo>
                    <a:pt x="304800" y="322580"/>
                  </a:lnTo>
                  <a:lnTo>
                    <a:pt x="304800" y="270510"/>
                  </a:lnTo>
                  <a:lnTo>
                    <a:pt x="304800" y="144780"/>
                  </a:lnTo>
                  <a:lnTo>
                    <a:pt x="303530" y="127000"/>
                  </a:lnTo>
                  <a:lnTo>
                    <a:pt x="300990" y="107950"/>
                  </a:lnTo>
                  <a:lnTo>
                    <a:pt x="298450" y="88900"/>
                  </a:lnTo>
                  <a:lnTo>
                    <a:pt x="292100" y="71120"/>
                  </a:lnTo>
                  <a:lnTo>
                    <a:pt x="283210" y="55880"/>
                  </a:lnTo>
                  <a:lnTo>
                    <a:pt x="273050" y="40640"/>
                  </a:lnTo>
                  <a:lnTo>
                    <a:pt x="262890" y="29210"/>
                  </a:lnTo>
                  <a:lnTo>
                    <a:pt x="251460" y="20320"/>
                  </a:lnTo>
                  <a:lnTo>
                    <a:pt x="240030" y="13970"/>
                  </a:lnTo>
                  <a:lnTo>
                    <a:pt x="227330" y="8890"/>
                  </a:lnTo>
                  <a:lnTo>
                    <a:pt x="214630" y="5080"/>
                  </a:lnTo>
                  <a:lnTo>
                    <a:pt x="203200" y="2540"/>
                  </a:lnTo>
                  <a:lnTo>
                    <a:pt x="190500" y="1270"/>
                  </a:lnTo>
                  <a:lnTo>
                    <a:pt x="177800" y="1270"/>
                  </a:lnTo>
                  <a:lnTo>
                    <a:pt x="165100" y="0"/>
                  </a:lnTo>
                  <a:lnTo>
                    <a:pt x="156210" y="3810"/>
                  </a:lnTo>
                  <a:lnTo>
                    <a:pt x="151130" y="10160"/>
                  </a:lnTo>
                  <a:lnTo>
                    <a:pt x="147320" y="19050"/>
                  </a:lnTo>
                  <a:lnTo>
                    <a:pt x="146050" y="30480"/>
                  </a:lnTo>
                  <a:lnTo>
                    <a:pt x="147320" y="44450"/>
                  </a:lnTo>
                  <a:lnTo>
                    <a:pt x="148590" y="58420"/>
                  </a:lnTo>
                  <a:lnTo>
                    <a:pt x="151130" y="72390"/>
                  </a:lnTo>
                  <a:lnTo>
                    <a:pt x="154940" y="86360"/>
                  </a:lnTo>
                  <a:lnTo>
                    <a:pt x="157480" y="99060"/>
                  </a:lnTo>
                  <a:lnTo>
                    <a:pt x="163830" y="114300"/>
                  </a:lnTo>
                  <a:lnTo>
                    <a:pt x="168910" y="129540"/>
                  </a:lnTo>
                  <a:lnTo>
                    <a:pt x="176530" y="144780"/>
                  </a:lnTo>
                  <a:lnTo>
                    <a:pt x="181610" y="161290"/>
                  </a:lnTo>
                  <a:lnTo>
                    <a:pt x="184150" y="177800"/>
                  </a:lnTo>
                  <a:lnTo>
                    <a:pt x="186690" y="194310"/>
                  </a:lnTo>
                  <a:lnTo>
                    <a:pt x="187960" y="209550"/>
                  </a:lnTo>
                  <a:lnTo>
                    <a:pt x="189230" y="223520"/>
                  </a:lnTo>
                  <a:lnTo>
                    <a:pt x="189230" y="237490"/>
                  </a:lnTo>
                  <a:lnTo>
                    <a:pt x="189230" y="252730"/>
                  </a:lnTo>
                  <a:lnTo>
                    <a:pt x="190500" y="267970"/>
                  </a:lnTo>
                  <a:lnTo>
                    <a:pt x="190500" y="299720"/>
                  </a:lnTo>
                  <a:lnTo>
                    <a:pt x="190500" y="353060"/>
                  </a:lnTo>
                  <a:lnTo>
                    <a:pt x="190500" y="367030"/>
                  </a:lnTo>
                  <a:lnTo>
                    <a:pt x="187960" y="379730"/>
                  </a:lnTo>
                  <a:lnTo>
                    <a:pt x="182880" y="392430"/>
                  </a:lnTo>
                  <a:lnTo>
                    <a:pt x="176530" y="405130"/>
                  </a:lnTo>
                  <a:lnTo>
                    <a:pt x="168910" y="414020"/>
                  </a:lnTo>
                  <a:lnTo>
                    <a:pt x="158750" y="419100"/>
                  </a:lnTo>
                  <a:lnTo>
                    <a:pt x="148590" y="422910"/>
                  </a:lnTo>
                  <a:lnTo>
                    <a:pt x="137160" y="422910"/>
                  </a:lnTo>
                  <a:lnTo>
                    <a:pt x="125730" y="419100"/>
                  </a:lnTo>
                  <a:lnTo>
                    <a:pt x="88900" y="392430"/>
                  </a:lnTo>
                </a:path>
              </a:pathLst>
            </a:custGeom>
            <a:ln w="190500" cap="flat" cmpd="sng" algn="ctr">
              <a:solidFill>
                <a:srgbClr val="FFFFE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582420" y="3225800"/>
              <a:ext cx="350521" cy="490221"/>
            </a:xfrm>
            <a:custGeom>
              <a:avLst/>
              <a:gdLst/>
              <a:ahLst/>
              <a:cxnLst/>
              <a:rect l="0" t="0" r="0" b="0"/>
              <a:pathLst>
                <a:path w="350521" h="490221">
                  <a:moveTo>
                    <a:pt x="93980" y="0"/>
                  </a:moveTo>
                  <a:lnTo>
                    <a:pt x="93980" y="20320"/>
                  </a:lnTo>
                  <a:lnTo>
                    <a:pt x="90170" y="30480"/>
                  </a:lnTo>
                  <a:lnTo>
                    <a:pt x="82550" y="41910"/>
                  </a:lnTo>
                  <a:lnTo>
                    <a:pt x="73660" y="53340"/>
                  </a:lnTo>
                  <a:lnTo>
                    <a:pt x="66040" y="66040"/>
                  </a:lnTo>
                  <a:lnTo>
                    <a:pt x="59690" y="81280"/>
                  </a:lnTo>
                  <a:lnTo>
                    <a:pt x="54610" y="96520"/>
                  </a:lnTo>
                  <a:lnTo>
                    <a:pt x="49530" y="110490"/>
                  </a:lnTo>
                  <a:lnTo>
                    <a:pt x="44450" y="124460"/>
                  </a:lnTo>
                  <a:lnTo>
                    <a:pt x="39370" y="138430"/>
                  </a:lnTo>
                  <a:lnTo>
                    <a:pt x="36830" y="151130"/>
                  </a:lnTo>
                  <a:lnTo>
                    <a:pt x="34290" y="163830"/>
                  </a:lnTo>
                  <a:lnTo>
                    <a:pt x="33020" y="177800"/>
                  </a:lnTo>
                  <a:lnTo>
                    <a:pt x="30480" y="190500"/>
                  </a:lnTo>
                  <a:lnTo>
                    <a:pt x="27940" y="203200"/>
                  </a:lnTo>
                  <a:lnTo>
                    <a:pt x="24130" y="215900"/>
                  </a:lnTo>
                  <a:lnTo>
                    <a:pt x="22860" y="228600"/>
                  </a:lnTo>
                  <a:lnTo>
                    <a:pt x="20320" y="241300"/>
                  </a:lnTo>
                  <a:lnTo>
                    <a:pt x="20320" y="254000"/>
                  </a:lnTo>
                  <a:lnTo>
                    <a:pt x="17780" y="267970"/>
                  </a:lnTo>
                  <a:lnTo>
                    <a:pt x="15240" y="283210"/>
                  </a:lnTo>
                  <a:lnTo>
                    <a:pt x="11430" y="298450"/>
                  </a:lnTo>
                  <a:lnTo>
                    <a:pt x="7620" y="313690"/>
                  </a:lnTo>
                  <a:lnTo>
                    <a:pt x="3810" y="327660"/>
                  </a:lnTo>
                  <a:lnTo>
                    <a:pt x="0" y="341630"/>
                  </a:lnTo>
                  <a:lnTo>
                    <a:pt x="3810" y="345440"/>
                  </a:lnTo>
                  <a:lnTo>
                    <a:pt x="11430" y="345440"/>
                  </a:lnTo>
                  <a:lnTo>
                    <a:pt x="21590" y="340360"/>
                  </a:lnTo>
                  <a:lnTo>
                    <a:pt x="35560" y="326390"/>
                  </a:lnTo>
                  <a:lnTo>
                    <a:pt x="52070" y="308610"/>
                  </a:lnTo>
                  <a:lnTo>
                    <a:pt x="71120" y="285750"/>
                  </a:lnTo>
                  <a:lnTo>
                    <a:pt x="86360" y="266700"/>
                  </a:lnTo>
                  <a:lnTo>
                    <a:pt x="101600" y="250190"/>
                  </a:lnTo>
                  <a:lnTo>
                    <a:pt x="115570" y="233680"/>
                  </a:lnTo>
                  <a:lnTo>
                    <a:pt x="125730" y="219710"/>
                  </a:lnTo>
                  <a:lnTo>
                    <a:pt x="132080" y="205740"/>
                  </a:lnTo>
                  <a:lnTo>
                    <a:pt x="135890" y="191770"/>
                  </a:lnTo>
                  <a:lnTo>
                    <a:pt x="142240" y="179070"/>
                  </a:lnTo>
                  <a:lnTo>
                    <a:pt x="148590" y="166370"/>
                  </a:lnTo>
                  <a:lnTo>
                    <a:pt x="156210" y="152400"/>
                  </a:lnTo>
                  <a:lnTo>
                    <a:pt x="163830" y="138430"/>
                  </a:lnTo>
                  <a:lnTo>
                    <a:pt x="171450" y="123190"/>
                  </a:lnTo>
                  <a:lnTo>
                    <a:pt x="179070" y="107950"/>
                  </a:lnTo>
                  <a:lnTo>
                    <a:pt x="186690" y="92710"/>
                  </a:lnTo>
                  <a:lnTo>
                    <a:pt x="191770" y="78740"/>
                  </a:lnTo>
                  <a:lnTo>
                    <a:pt x="198120" y="64770"/>
                  </a:lnTo>
                  <a:lnTo>
                    <a:pt x="204470" y="50800"/>
                  </a:lnTo>
                  <a:lnTo>
                    <a:pt x="210820" y="35560"/>
                  </a:lnTo>
                  <a:lnTo>
                    <a:pt x="218440" y="19050"/>
                  </a:lnTo>
                  <a:lnTo>
                    <a:pt x="223520" y="12700"/>
                  </a:lnTo>
                  <a:lnTo>
                    <a:pt x="227330" y="12700"/>
                  </a:lnTo>
                  <a:lnTo>
                    <a:pt x="228600" y="16510"/>
                  </a:lnTo>
                  <a:lnTo>
                    <a:pt x="231140" y="27940"/>
                  </a:lnTo>
                  <a:lnTo>
                    <a:pt x="231140" y="44450"/>
                  </a:lnTo>
                  <a:lnTo>
                    <a:pt x="232410" y="63500"/>
                  </a:lnTo>
                  <a:lnTo>
                    <a:pt x="232410" y="85090"/>
                  </a:lnTo>
                  <a:lnTo>
                    <a:pt x="233680" y="106680"/>
                  </a:lnTo>
                  <a:lnTo>
                    <a:pt x="233680" y="156210"/>
                  </a:lnTo>
                  <a:lnTo>
                    <a:pt x="233680" y="490220"/>
                  </a:lnTo>
                  <a:lnTo>
                    <a:pt x="233680" y="130810"/>
                  </a:lnTo>
                  <a:lnTo>
                    <a:pt x="233680" y="341630"/>
                  </a:lnTo>
                  <a:lnTo>
                    <a:pt x="238760" y="342900"/>
                  </a:lnTo>
                  <a:lnTo>
                    <a:pt x="248920" y="337820"/>
                  </a:lnTo>
                  <a:lnTo>
                    <a:pt x="260350" y="326390"/>
                  </a:lnTo>
                  <a:lnTo>
                    <a:pt x="270510" y="313690"/>
                  </a:lnTo>
                  <a:lnTo>
                    <a:pt x="278130" y="299720"/>
                  </a:lnTo>
                  <a:lnTo>
                    <a:pt x="284480" y="284480"/>
                  </a:lnTo>
                  <a:lnTo>
                    <a:pt x="290830" y="267970"/>
                  </a:lnTo>
                  <a:lnTo>
                    <a:pt x="298450" y="252730"/>
                  </a:lnTo>
                  <a:lnTo>
                    <a:pt x="307340" y="236220"/>
                  </a:lnTo>
                  <a:lnTo>
                    <a:pt x="314960" y="220980"/>
                  </a:lnTo>
                  <a:lnTo>
                    <a:pt x="322580" y="207010"/>
                  </a:lnTo>
                  <a:lnTo>
                    <a:pt x="331470" y="193040"/>
                  </a:lnTo>
                  <a:lnTo>
                    <a:pt x="337820" y="189230"/>
                  </a:lnTo>
                  <a:lnTo>
                    <a:pt x="344170" y="193040"/>
                  </a:lnTo>
                  <a:lnTo>
                    <a:pt x="349250" y="200660"/>
                  </a:lnTo>
                  <a:lnTo>
                    <a:pt x="350520" y="209550"/>
                  </a:lnTo>
                  <a:lnTo>
                    <a:pt x="347980" y="219710"/>
                  </a:lnTo>
                  <a:lnTo>
                    <a:pt x="344170" y="231140"/>
                  </a:lnTo>
                  <a:lnTo>
                    <a:pt x="337820" y="245110"/>
                  </a:lnTo>
                  <a:lnTo>
                    <a:pt x="331470" y="259080"/>
                  </a:lnTo>
                  <a:lnTo>
                    <a:pt x="323850" y="274320"/>
                  </a:lnTo>
                  <a:lnTo>
                    <a:pt x="312420" y="288290"/>
                  </a:lnTo>
                  <a:lnTo>
                    <a:pt x="297180" y="302260"/>
                  </a:lnTo>
                  <a:lnTo>
                    <a:pt x="280670" y="316230"/>
                  </a:lnTo>
                  <a:lnTo>
                    <a:pt x="265430" y="328930"/>
                  </a:lnTo>
                  <a:lnTo>
                    <a:pt x="250190" y="341630"/>
                  </a:lnTo>
                  <a:lnTo>
                    <a:pt x="236220" y="355600"/>
                  </a:lnTo>
                  <a:lnTo>
                    <a:pt x="222250" y="367030"/>
                  </a:lnTo>
                  <a:lnTo>
                    <a:pt x="209550" y="377190"/>
                  </a:lnTo>
                  <a:lnTo>
                    <a:pt x="196850" y="387350"/>
                  </a:lnTo>
                  <a:lnTo>
                    <a:pt x="182880" y="396240"/>
                  </a:lnTo>
                  <a:lnTo>
                    <a:pt x="170180" y="405130"/>
                  </a:lnTo>
                  <a:lnTo>
                    <a:pt x="157480" y="414020"/>
                  </a:lnTo>
                  <a:lnTo>
                    <a:pt x="144780" y="420370"/>
                  </a:lnTo>
                  <a:lnTo>
                    <a:pt x="132080" y="424180"/>
                  </a:lnTo>
                  <a:lnTo>
                    <a:pt x="119380" y="426720"/>
                  </a:lnTo>
                  <a:lnTo>
                    <a:pt x="109220" y="424180"/>
                  </a:lnTo>
                  <a:lnTo>
                    <a:pt x="101600" y="417830"/>
                  </a:lnTo>
                  <a:lnTo>
                    <a:pt x="95250" y="410210"/>
                  </a:lnTo>
                  <a:lnTo>
                    <a:pt x="87630" y="398780"/>
                  </a:lnTo>
                  <a:lnTo>
                    <a:pt x="80010" y="386080"/>
                  </a:lnTo>
                  <a:lnTo>
                    <a:pt x="72390" y="372110"/>
                  </a:lnTo>
                  <a:lnTo>
                    <a:pt x="66040" y="353060"/>
                  </a:lnTo>
                  <a:lnTo>
                    <a:pt x="63500" y="332740"/>
                  </a:lnTo>
                  <a:lnTo>
                    <a:pt x="60960" y="311150"/>
                  </a:lnTo>
                  <a:lnTo>
                    <a:pt x="58420" y="290830"/>
                  </a:lnTo>
                  <a:lnTo>
                    <a:pt x="58420" y="271780"/>
                  </a:lnTo>
                  <a:lnTo>
                    <a:pt x="57150" y="252730"/>
                  </a:lnTo>
                  <a:lnTo>
                    <a:pt x="60960" y="234950"/>
                  </a:lnTo>
                  <a:lnTo>
                    <a:pt x="67310" y="217170"/>
                  </a:lnTo>
                  <a:lnTo>
                    <a:pt x="76200" y="199390"/>
                  </a:lnTo>
                  <a:lnTo>
                    <a:pt x="82550" y="184150"/>
                  </a:lnTo>
                  <a:lnTo>
                    <a:pt x="86360" y="168910"/>
                  </a:lnTo>
                  <a:lnTo>
                    <a:pt x="88900" y="154940"/>
                  </a:lnTo>
                  <a:lnTo>
                    <a:pt x="90170" y="139700"/>
                  </a:lnTo>
                  <a:lnTo>
                    <a:pt x="91440" y="124460"/>
                  </a:lnTo>
                  <a:lnTo>
                    <a:pt x="92710" y="107950"/>
                  </a:lnTo>
                  <a:lnTo>
                    <a:pt x="97790" y="104140"/>
                  </a:lnTo>
                  <a:lnTo>
                    <a:pt x="104140" y="109220"/>
                  </a:lnTo>
                  <a:lnTo>
                    <a:pt x="114300" y="119380"/>
                  </a:lnTo>
                  <a:lnTo>
                    <a:pt x="120650" y="132080"/>
                  </a:lnTo>
                  <a:lnTo>
                    <a:pt x="128270" y="146050"/>
                  </a:lnTo>
                  <a:lnTo>
                    <a:pt x="133350" y="161290"/>
                  </a:lnTo>
                  <a:lnTo>
                    <a:pt x="137160" y="177800"/>
                  </a:lnTo>
                  <a:lnTo>
                    <a:pt x="139700" y="195580"/>
                  </a:lnTo>
                  <a:lnTo>
                    <a:pt x="140970" y="215900"/>
                  </a:lnTo>
                  <a:lnTo>
                    <a:pt x="142240" y="233680"/>
                  </a:lnTo>
                  <a:lnTo>
                    <a:pt x="143510" y="251460"/>
                  </a:lnTo>
                  <a:lnTo>
                    <a:pt x="143510" y="269240"/>
                  </a:lnTo>
                  <a:lnTo>
                    <a:pt x="143510" y="287020"/>
                  </a:lnTo>
                  <a:lnTo>
                    <a:pt x="144780" y="321310"/>
                  </a:lnTo>
                  <a:lnTo>
                    <a:pt x="142240" y="336550"/>
                  </a:lnTo>
                  <a:lnTo>
                    <a:pt x="137160" y="351790"/>
                  </a:lnTo>
                  <a:lnTo>
                    <a:pt x="93980" y="406400"/>
                  </a:lnTo>
                </a:path>
              </a:pathLst>
            </a:custGeom>
            <a:ln w="190500" cap="flat" cmpd="sng" algn="ctr">
              <a:solidFill>
                <a:srgbClr val="FFFFE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663700" y="4107180"/>
              <a:ext cx="234951" cy="490221"/>
            </a:xfrm>
            <a:custGeom>
              <a:avLst/>
              <a:gdLst/>
              <a:ahLst/>
              <a:cxnLst/>
              <a:rect l="0" t="0" r="0" b="0"/>
              <a:pathLst>
                <a:path w="234951" h="490221">
                  <a:moveTo>
                    <a:pt x="0" y="45720"/>
                  </a:moveTo>
                  <a:lnTo>
                    <a:pt x="0" y="114300"/>
                  </a:lnTo>
                  <a:lnTo>
                    <a:pt x="0" y="80010"/>
                  </a:lnTo>
                  <a:lnTo>
                    <a:pt x="0" y="486410"/>
                  </a:lnTo>
                  <a:lnTo>
                    <a:pt x="1270" y="490220"/>
                  </a:lnTo>
                  <a:lnTo>
                    <a:pt x="3810" y="487680"/>
                  </a:lnTo>
                  <a:lnTo>
                    <a:pt x="6350" y="480060"/>
                  </a:lnTo>
                  <a:lnTo>
                    <a:pt x="10160" y="468630"/>
                  </a:lnTo>
                  <a:lnTo>
                    <a:pt x="13970" y="455930"/>
                  </a:lnTo>
                  <a:lnTo>
                    <a:pt x="17780" y="441960"/>
                  </a:lnTo>
                  <a:lnTo>
                    <a:pt x="21590" y="429260"/>
                  </a:lnTo>
                  <a:lnTo>
                    <a:pt x="25400" y="415290"/>
                  </a:lnTo>
                  <a:lnTo>
                    <a:pt x="30480" y="402590"/>
                  </a:lnTo>
                  <a:lnTo>
                    <a:pt x="38100" y="375920"/>
                  </a:lnTo>
                  <a:lnTo>
                    <a:pt x="54610" y="325120"/>
                  </a:lnTo>
                  <a:lnTo>
                    <a:pt x="58420" y="312420"/>
                  </a:lnTo>
                  <a:lnTo>
                    <a:pt x="59690" y="299720"/>
                  </a:lnTo>
                  <a:lnTo>
                    <a:pt x="60960" y="287020"/>
                  </a:lnTo>
                  <a:lnTo>
                    <a:pt x="63500" y="273050"/>
                  </a:lnTo>
                  <a:lnTo>
                    <a:pt x="66040" y="257810"/>
                  </a:lnTo>
                  <a:lnTo>
                    <a:pt x="69850" y="242570"/>
                  </a:lnTo>
                  <a:lnTo>
                    <a:pt x="71120" y="227330"/>
                  </a:lnTo>
                  <a:lnTo>
                    <a:pt x="73660" y="213360"/>
                  </a:lnTo>
                  <a:lnTo>
                    <a:pt x="73660" y="199390"/>
                  </a:lnTo>
                  <a:lnTo>
                    <a:pt x="74930" y="186690"/>
                  </a:lnTo>
                  <a:lnTo>
                    <a:pt x="74930" y="173990"/>
                  </a:lnTo>
                  <a:lnTo>
                    <a:pt x="76200" y="160020"/>
                  </a:lnTo>
                  <a:lnTo>
                    <a:pt x="78740" y="157480"/>
                  </a:lnTo>
                  <a:lnTo>
                    <a:pt x="83820" y="161290"/>
                  </a:lnTo>
                  <a:lnTo>
                    <a:pt x="88900" y="168910"/>
                  </a:lnTo>
                  <a:lnTo>
                    <a:pt x="93980" y="179070"/>
                  </a:lnTo>
                  <a:lnTo>
                    <a:pt x="96520" y="189230"/>
                  </a:lnTo>
                  <a:lnTo>
                    <a:pt x="97790" y="200660"/>
                  </a:lnTo>
                  <a:lnTo>
                    <a:pt x="99060" y="214630"/>
                  </a:lnTo>
                  <a:lnTo>
                    <a:pt x="100330" y="228600"/>
                  </a:lnTo>
                  <a:lnTo>
                    <a:pt x="100330" y="243840"/>
                  </a:lnTo>
                  <a:lnTo>
                    <a:pt x="100330" y="257810"/>
                  </a:lnTo>
                  <a:lnTo>
                    <a:pt x="101600" y="271780"/>
                  </a:lnTo>
                  <a:lnTo>
                    <a:pt x="101600" y="285750"/>
                  </a:lnTo>
                  <a:lnTo>
                    <a:pt x="101600" y="287020"/>
                  </a:lnTo>
                  <a:lnTo>
                    <a:pt x="101600" y="281940"/>
                  </a:lnTo>
                  <a:lnTo>
                    <a:pt x="101600" y="270510"/>
                  </a:lnTo>
                  <a:lnTo>
                    <a:pt x="102870" y="257810"/>
                  </a:lnTo>
                  <a:lnTo>
                    <a:pt x="105410" y="243840"/>
                  </a:lnTo>
                  <a:lnTo>
                    <a:pt x="107950" y="228600"/>
                  </a:lnTo>
                  <a:lnTo>
                    <a:pt x="111760" y="212090"/>
                  </a:lnTo>
                  <a:lnTo>
                    <a:pt x="115570" y="196850"/>
                  </a:lnTo>
                  <a:lnTo>
                    <a:pt x="119380" y="180340"/>
                  </a:lnTo>
                  <a:lnTo>
                    <a:pt x="121920" y="163830"/>
                  </a:lnTo>
                  <a:lnTo>
                    <a:pt x="123190" y="147320"/>
                  </a:lnTo>
                  <a:lnTo>
                    <a:pt x="124460" y="129540"/>
                  </a:lnTo>
                  <a:lnTo>
                    <a:pt x="127000" y="114300"/>
                  </a:lnTo>
                  <a:lnTo>
                    <a:pt x="129540" y="100330"/>
                  </a:lnTo>
                  <a:lnTo>
                    <a:pt x="137160" y="71120"/>
                  </a:lnTo>
                  <a:lnTo>
                    <a:pt x="144780" y="39370"/>
                  </a:lnTo>
                  <a:lnTo>
                    <a:pt x="152400" y="27940"/>
                  </a:lnTo>
                  <a:lnTo>
                    <a:pt x="163830" y="17780"/>
                  </a:lnTo>
                  <a:lnTo>
                    <a:pt x="176530" y="10160"/>
                  </a:lnTo>
                  <a:lnTo>
                    <a:pt x="190500" y="5080"/>
                  </a:lnTo>
                  <a:lnTo>
                    <a:pt x="203200" y="1270"/>
                  </a:lnTo>
                  <a:lnTo>
                    <a:pt x="215900" y="0"/>
                  </a:lnTo>
                  <a:lnTo>
                    <a:pt x="224790" y="3810"/>
                  </a:lnTo>
                  <a:lnTo>
                    <a:pt x="229870" y="11430"/>
                  </a:lnTo>
                  <a:lnTo>
                    <a:pt x="233680" y="22860"/>
                  </a:lnTo>
                  <a:lnTo>
                    <a:pt x="234950" y="35560"/>
                  </a:lnTo>
                  <a:lnTo>
                    <a:pt x="233680" y="46990"/>
                  </a:lnTo>
                  <a:lnTo>
                    <a:pt x="232410" y="59690"/>
                  </a:lnTo>
                  <a:lnTo>
                    <a:pt x="228600" y="71120"/>
                  </a:lnTo>
                  <a:lnTo>
                    <a:pt x="222250" y="83820"/>
                  </a:lnTo>
                  <a:lnTo>
                    <a:pt x="215900" y="96520"/>
                  </a:lnTo>
                  <a:lnTo>
                    <a:pt x="207010" y="109220"/>
                  </a:lnTo>
                  <a:lnTo>
                    <a:pt x="198120" y="121920"/>
                  </a:lnTo>
                  <a:lnTo>
                    <a:pt x="186690" y="134620"/>
                  </a:lnTo>
                  <a:lnTo>
                    <a:pt x="176530" y="147320"/>
                  </a:lnTo>
                  <a:lnTo>
                    <a:pt x="167640" y="160020"/>
                  </a:lnTo>
                  <a:lnTo>
                    <a:pt x="157480" y="172720"/>
                  </a:lnTo>
                  <a:lnTo>
                    <a:pt x="152400" y="186690"/>
                  </a:lnTo>
                  <a:lnTo>
                    <a:pt x="147320" y="201930"/>
                  </a:lnTo>
                  <a:lnTo>
                    <a:pt x="144780" y="217170"/>
                  </a:lnTo>
                  <a:lnTo>
                    <a:pt x="140970" y="233680"/>
                  </a:lnTo>
                  <a:lnTo>
                    <a:pt x="134620" y="250190"/>
                  </a:lnTo>
                  <a:lnTo>
                    <a:pt x="114300" y="299720"/>
                  </a:lnTo>
                </a:path>
              </a:pathLst>
            </a:custGeom>
            <a:ln w="190500" cap="flat" cmpd="sng" algn="ctr">
              <a:solidFill>
                <a:srgbClr val="FFFFE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663700" y="5054600"/>
              <a:ext cx="240031" cy="400051"/>
            </a:xfrm>
            <a:custGeom>
              <a:avLst/>
              <a:gdLst/>
              <a:ahLst/>
              <a:cxnLst/>
              <a:rect l="0" t="0" r="0" b="0"/>
              <a:pathLst>
                <a:path w="240031" h="400051">
                  <a:moveTo>
                    <a:pt x="25400" y="0"/>
                  </a:moveTo>
                  <a:lnTo>
                    <a:pt x="25400" y="20320"/>
                  </a:lnTo>
                  <a:lnTo>
                    <a:pt x="24130" y="31750"/>
                  </a:lnTo>
                  <a:lnTo>
                    <a:pt x="21590" y="45720"/>
                  </a:lnTo>
                  <a:lnTo>
                    <a:pt x="19050" y="59690"/>
                  </a:lnTo>
                  <a:lnTo>
                    <a:pt x="16510" y="74930"/>
                  </a:lnTo>
                  <a:lnTo>
                    <a:pt x="15240" y="91440"/>
                  </a:lnTo>
                  <a:lnTo>
                    <a:pt x="13970" y="106680"/>
                  </a:lnTo>
                  <a:lnTo>
                    <a:pt x="13970" y="121920"/>
                  </a:lnTo>
                  <a:lnTo>
                    <a:pt x="13970" y="137160"/>
                  </a:lnTo>
                  <a:lnTo>
                    <a:pt x="12700" y="149860"/>
                  </a:lnTo>
                  <a:lnTo>
                    <a:pt x="12700" y="176530"/>
                  </a:lnTo>
                  <a:lnTo>
                    <a:pt x="12700" y="228600"/>
                  </a:lnTo>
                  <a:lnTo>
                    <a:pt x="12700" y="266700"/>
                  </a:lnTo>
                  <a:lnTo>
                    <a:pt x="11430" y="269240"/>
                  </a:lnTo>
                  <a:lnTo>
                    <a:pt x="8890" y="265430"/>
                  </a:lnTo>
                  <a:lnTo>
                    <a:pt x="6350" y="257810"/>
                  </a:lnTo>
                  <a:lnTo>
                    <a:pt x="3810" y="247650"/>
                  </a:lnTo>
                  <a:lnTo>
                    <a:pt x="2540" y="237490"/>
                  </a:lnTo>
                  <a:lnTo>
                    <a:pt x="1270" y="226060"/>
                  </a:lnTo>
                  <a:lnTo>
                    <a:pt x="1270" y="214630"/>
                  </a:lnTo>
                  <a:lnTo>
                    <a:pt x="1270" y="201930"/>
                  </a:lnTo>
                  <a:lnTo>
                    <a:pt x="0" y="189230"/>
                  </a:lnTo>
                  <a:lnTo>
                    <a:pt x="0" y="175260"/>
                  </a:lnTo>
                  <a:lnTo>
                    <a:pt x="0" y="146050"/>
                  </a:lnTo>
                  <a:lnTo>
                    <a:pt x="0" y="142240"/>
                  </a:lnTo>
                  <a:lnTo>
                    <a:pt x="0" y="147320"/>
                  </a:lnTo>
                  <a:lnTo>
                    <a:pt x="0" y="353060"/>
                  </a:lnTo>
                  <a:lnTo>
                    <a:pt x="3810" y="365760"/>
                  </a:lnTo>
                  <a:lnTo>
                    <a:pt x="11430" y="375920"/>
                  </a:lnTo>
                  <a:lnTo>
                    <a:pt x="20320" y="386080"/>
                  </a:lnTo>
                  <a:lnTo>
                    <a:pt x="33020" y="392430"/>
                  </a:lnTo>
                  <a:lnTo>
                    <a:pt x="49530" y="397510"/>
                  </a:lnTo>
                  <a:lnTo>
                    <a:pt x="66040" y="400050"/>
                  </a:lnTo>
                  <a:lnTo>
                    <a:pt x="82550" y="400050"/>
                  </a:lnTo>
                  <a:lnTo>
                    <a:pt x="97790" y="396240"/>
                  </a:lnTo>
                  <a:lnTo>
                    <a:pt x="111760" y="391160"/>
                  </a:lnTo>
                  <a:lnTo>
                    <a:pt x="128270" y="378460"/>
                  </a:lnTo>
                  <a:lnTo>
                    <a:pt x="146050" y="359410"/>
                  </a:lnTo>
                  <a:lnTo>
                    <a:pt x="165100" y="336550"/>
                  </a:lnTo>
                  <a:lnTo>
                    <a:pt x="181610" y="317500"/>
                  </a:lnTo>
                  <a:lnTo>
                    <a:pt x="198120" y="300990"/>
                  </a:lnTo>
                  <a:lnTo>
                    <a:pt x="212090" y="285750"/>
                  </a:lnTo>
                  <a:lnTo>
                    <a:pt x="222250" y="270510"/>
                  </a:lnTo>
                  <a:lnTo>
                    <a:pt x="228600" y="256540"/>
                  </a:lnTo>
                  <a:lnTo>
                    <a:pt x="232410" y="242570"/>
                  </a:lnTo>
                  <a:lnTo>
                    <a:pt x="234950" y="228600"/>
                  </a:lnTo>
                  <a:lnTo>
                    <a:pt x="237490" y="213360"/>
                  </a:lnTo>
                  <a:lnTo>
                    <a:pt x="238760" y="196850"/>
                  </a:lnTo>
                  <a:lnTo>
                    <a:pt x="240030" y="179070"/>
                  </a:lnTo>
                  <a:lnTo>
                    <a:pt x="240030" y="160020"/>
                  </a:lnTo>
                  <a:lnTo>
                    <a:pt x="240030" y="140970"/>
                  </a:lnTo>
                  <a:lnTo>
                    <a:pt x="236220" y="124460"/>
                  </a:lnTo>
                  <a:lnTo>
                    <a:pt x="229870" y="111760"/>
                  </a:lnTo>
                  <a:lnTo>
                    <a:pt x="220980" y="100330"/>
                  </a:lnTo>
                  <a:lnTo>
                    <a:pt x="209550" y="95250"/>
                  </a:lnTo>
                  <a:lnTo>
                    <a:pt x="195580" y="93980"/>
                  </a:lnTo>
                  <a:lnTo>
                    <a:pt x="181610" y="96520"/>
                  </a:lnTo>
                  <a:lnTo>
                    <a:pt x="168910" y="104140"/>
                  </a:lnTo>
                  <a:lnTo>
                    <a:pt x="157480" y="114300"/>
                  </a:lnTo>
                  <a:lnTo>
                    <a:pt x="147320" y="127000"/>
                  </a:lnTo>
                  <a:lnTo>
                    <a:pt x="139700" y="142240"/>
                  </a:lnTo>
                  <a:lnTo>
                    <a:pt x="132080" y="160020"/>
                  </a:lnTo>
                  <a:lnTo>
                    <a:pt x="125730" y="179070"/>
                  </a:lnTo>
                  <a:lnTo>
                    <a:pt x="119380" y="198120"/>
                  </a:lnTo>
                  <a:lnTo>
                    <a:pt x="111760" y="218440"/>
                  </a:lnTo>
                  <a:lnTo>
                    <a:pt x="104140" y="238760"/>
                  </a:lnTo>
                  <a:lnTo>
                    <a:pt x="99060" y="250190"/>
                  </a:lnTo>
                  <a:lnTo>
                    <a:pt x="101600" y="240030"/>
                  </a:lnTo>
                  <a:lnTo>
                    <a:pt x="107950" y="215900"/>
                  </a:lnTo>
                  <a:lnTo>
                    <a:pt x="113030" y="199390"/>
                  </a:lnTo>
                  <a:lnTo>
                    <a:pt x="119380" y="179070"/>
                  </a:lnTo>
                  <a:lnTo>
                    <a:pt x="125730" y="157480"/>
                  </a:lnTo>
                  <a:lnTo>
                    <a:pt x="130810" y="135890"/>
                  </a:lnTo>
                  <a:lnTo>
                    <a:pt x="133350" y="114300"/>
                  </a:lnTo>
                  <a:lnTo>
                    <a:pt x="135890" y="93980"/>
                  </a:lnTo>
                  <a:lnTo>
                    <a:pt x="137160" y="74930"/>
                  </a:lnTo>
                  <a:lnTo>
                    <a:pt x="138430" y="58420"/>
                  </a:lnTo>
                  <a:lnTo>
                    <a:pt x="138430" y="43180"/>
                  </a:lnTo>
                  <a:lnTo>
                    <a:pt x="137160" y="38100"/>
                  </a:lnTo>
                  <a:lnTo>
                    <a:pt x="135890" y="41910"/>
                  </a:lnTo>
                  <a:lnTo>
                    <a:pt x="132080" y="48260"/>
                  </a:lnTo>
                  <a:lnTo>
                    <a:pt x="129540" y="58420"/>
                  </a:lnTo>
                  <a:lnTo>
                    <a:pt x="125730" y="68580"/>
                  </a:lnTo>
                  <a:lnTo>
                    <a:pt x="121920" y="78740"/>
                  </a:lnTo>
                  <a:lnTo>
                    <a:pt x="119380" y="92710"/>
                  </a:lnTo>
                  <a:lnTo>
                    <a:pt x="118110" y="106680"/>
                  </a:lnTo>
                  <a:lnTo>
                    <a:pt x="116840" y="121920"/>
                  </a:lnTo>
                  <a:lnTo>
                    <a:pt x="114300" y="137160"/>
                  </a:lnTo>
                  <a:lnTo>
                    <a:pt x="111760" y="153670"/>
                  </a:lnTo>
                  <a:lnTo>
                    <a:pt x="107950" y="170180"/>
                  </a:lnTo>
                  <a:lnTo>
                    <a:pt x="105410" y="185420"/>
                  </a:lnTo>
                  <a:lnTo>
                    <a:pt x="104140" y="199390"/>
                  </a:lnTo>
                  <a:lnTo>
                    <a:pt x="104140" y="213360"/>
                  </a:lnTo>
                  <a:lnTo>
                    <a:pt x="104140" y="217170"/>
                  </a:lnTo>
                  <a:lnTo>
                    <a:pt x="106680" y="213360"/>
                  </a:lnTo>
                  <a:lnTo>
                    <a:pt x="109220" y="205740"/>
                  </a:lnTo>
                  <a:lnTo>
                    <a:pt x="110490" y="196850"/>
                  </a:lnTo>
                  <a:lnTo>
                    <a:pt x="111760" y="186690"/>
                  </a:lnTo>
                  <a:lnTo>
                    <a:pt x="113030" y="175260"/>
                  </a:lnTo>
                  <a:lnTo>
                    <a:pt x="113030" y="161290"/>
                  </a:lnTo>
                  <a:lnTo>
                    <a:pt x="113030" y="147320"/>
                  </a:lnTo>
                  <a:lnTo>
                    <a:pt x="114300" y="132080"/>
                  </a:lnTo>
                  <a:lnTo>
                    <a:pt x="114300" y="104140"/>
                  </a:lnTo>
                  <a:lnTo>
                    <a:pt x="114300" y="50800"/>
                  </a:lnTo>
                  <a:lnTo>
                    <a:pt x="118110" y="45720"/>
                  </a:lnTo>
                  <a:lnTo>
                    <a:pt x="125730" y="44450"/>
                  </a:lnTo>
                  <a:lnTo>
                    <a:pt x="134620" y="46990"/>
                  </a:lnTo>
                  <a:lnTo>
                    <a:pt x="140970" y="53340"/>
                  </a:lnTo>
                  <a:lnTo>
                    <a:pt x="144780" y="63500"/>
                  </a:lnTo>
                  <a:lnTo>
                    <a:pt x="147320" y="76200"/>
                  </a:lnTo>
                  <a:lnTo>
                    <a:pt x="148590" y="90170"/>
                  </a:lnTo>
                  <a:lnTo>
                    <a:pt x="149860" y="105410"/>
                  </a:lnTo>
                  <a:lnTo>
                    <a:pt x="152400" y="177800"/>
                  </a:lnTo>
                </a:path>
              </a:pathLst>
            </a:custGeom>
            <a:ln w="190500" cap="flat" cmpd="sng" algn="ctr">
              <a:solidFill>
                <a:srgbClr val="FFFFE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562100" y="5819140"/>
              <a:ext cx="330201" cy="467361"/>
            </a:xfrm>
            <a:custGeom>
              <a:avLst/>
              <a:gdLst/>
              <a:ahLst/>
              <a:cxnLst/>
              <a:rect l="0" t="0" r="0" b="0"/>
              <a:pathLst>
                <a:path w="330201" h="467361">
                  <a:moveTo>
                    <a:pt x="0" y="60960"/>
                  </a:moveTo>
                  <a:lnTo>
                    <a:pt x="20320" y="60960"/>
                  </a:lnTo>
                  <a:lnTo>
                    <a:pt x="30480" y="66040"/>
                  </a:lnTo>
                  <a:lnTo>
                    <a:pt x="41910" y="76200"/>
                  </a:lnTo>
                  <a:lnTo>
                    <a:pt x="53340" y="87630"/>
                  </a:lnTo>
                  <a:lnTo>
                    <a:pt x="60960" y="100330"/>
                  </a:lnTo>
                  <a:lnTo>
                    <a:pt x="66040" y="113030"/>
                  </a:lnTo>
                  <a:lnTo>
                    <a:pt x="69850" y="124460"/>
                  </a:lnTo>
                  <a:lnTo>
                    <a:pt x="71120" y="138430"/>
                  </a:lnTo>
                  <a:lnTo>
                    <a:pt x="73660" y="153670"/>
                  </a:lnTo>
                  <a:lnTo>
                    <a:pt x="73660" y="168910"/>
                  </a:lnTo>
                  <a:lnTo>
                    <a:pt x="74930" y="184150"/>
                  </a:lnTo>
                  <a:lnTo>
                    <a:pt x="74930" y="198120"/>
                  </a:lnTo>
                  <a:lnTo>
                    <a:pt x="76200" y="212090"/>
                  </a:lnTo>
                  <a:lnTo>
                    <a:pt x="76200" y="226060"/>
                  </a:lnTo>
                  <a:lnTo>
                    <a:pt x="76200" y="257810"/>
                  </a:lnTo>
                  <a:lnTo>
                    <a:pt x="76200" y="374650"/>
                  </a:lnTo>
                  <a:lnTo>
                    <a:pt x="76200" y="323850"/>
                  </a:lnTo>
                  <a:lnTo>
                    <a:pt x="78740" y="307340"/>
                  </a:lnTo>
                  <a:lnTo>
                    <a:pt x="83820" y="293370"/>
                  </a:lnTo>
                  <a:lnTo>
                    <a:pt x="90170" y="279400"/>
                  </a:lnTo>
                  <a:lnTo>
                    <a:pt x="95250" y="264160"/>
                  </a:lnTo>
                  <a:lnTo>
                    <a:pt x="100330" y="248920"/>
                  </a:lnTo>
                  <a:lnTo>
                    <a:pt x="105410" y="232410"/>
                  </a:lnTo>
                  <a:lnTo>
                    <a:pt x="107950" y="214630"/>
                  </a:lnTo>
                  <a:lnTo>
                    <a:pt x="110490" y="195580"/>
                  </a:lnTo>
                  <a:lnTo>
                    <a:pt x="111760" y="176530"/>
                  </a:lnTo>
                  <a:lnTo>
                    <a:pt x="115570" y="156210"/>
                  </a:lnTo>
                  <a:lnTo>
                    <a:pt x="120650" y="135890"/>
                  </a:lnTo>
                  <a:lnTo>
                    <a:pt x="127000" y="115570"/>
                  </a:lnTo>
                  <a:lnTo>
                    <a:pt x="130810" y="96520"/>
                  </a:lnTo>
                  <a:lnTo>
                    <a:pt x="134620" y="81280"/>
                  </a:lnTo>
                  <a:lnTo>
                    <a:pt x="135890" y="66040"/>
                  </a:lnTo>
                  <a:lnTo>
                    <a:pt x="137160" y="60960"/>
                  </a:lnTo>
                  <a:lnTo>
                    <a:pt x="138430" y="63500"/>
                  </a:lnTo>
                  <a:lnTo>
                    <a:pt x="138430" y="71120"/>
                  </a:lnTo>
                  <a:lnTo>
                    <a:pt x="138430" y="81280"/>
                  </a:lnTo>
                  <a:lnTo>
                    <a:pt x="139700" y="91440"/>
                  </a:lnTo>
                  <a:lnTo>
                    <a:pt x="139700" y="101600"/>
                  </a:lnTo>
                  <a:lnTo>
                    <a:pt x="139700" y="129540"/>
                  </a:lnTo>
                  <a:lnTo>
                    <a:pt x="139700" y="467360"/>
                  </a:lnTo>
                  <a:lnTo>
                    <a:pt x="140970" y="467360"/>
                  </a:lnTo>
                  <a:lnTo>
                    <a:pt x="143510" y="458470"/>
                  </a:lnTo>
                  <a:lnTo>
                    <a:pt x="146050" y="444500"/>
                  </a:lnTo>
                  <a:lnTo>
                    <a:pt x="149860" y="426720"/>
                  </a:lnTo>
                  <a:lnTo>
                    <a:pt x="153670" y="406400"/>
                  </a:lnTo>
                  <a:lnTo>
                    <a:pt x="157480" y="384810"/>
                  </a:lnTo>
                  <a:lnTo>
                    <a:pt x="160020" y="360680"/>
                  </a:lnTo>
                  <a:lnTo>
                    <a:pt x="161290" y="337820"/>
                  </a:lnTo>
                  <a:lnTo>
                    <a:pt x="162560" y="312420"/>
                  </a:lnTo>
                  <a:lnTo>
                    <a:pt x="163830" y="289560"/>
                  </a:lnTo>
                  <a:lnTo>
                    <a:pt x="163830" y="266700"/>
                  </a:lnTo>
                  <a:lnTo>
                    <a:pt x="163830" y="245110"/>
                  </a:lnTo>
                  <a:lnTo>
                    <a:pt x="165100" y="201930"/>
                  </a:lnTo>
                  <a:lnTo>
                    <a:pt x="165100" y="54610"/>
                  </a:lnTo>
                  <a:lnTo>
                    <a:pt x="167640" y="53340"/>
                  </a:lnTo>
                  <a:lnTo>
                    <a:pt x="172720" y="59690"/>
                  </a:lnTo>
                  <a:lnTo>
                    <a:pt x="179070" y="72390"/>
                  </a:lnTo>
                  <a:lnTo>
                    <a:pt x="182880" y="87630"/>
                  </a:lnTo>
                  <a:lnTo>
                    <a:pt x="185420" y="102870"/>
                  </a:lnTo>
                  <a:lnTo>
                    <a:pt x="186690" y="118110"/>
                  </a:lnTo>
                  <a:lnTo>
                    <a:pt x="189230" y="134620"/>
                  </a:lnTo>
                  <a:lnTo>
                    <a:pt x="193040" y="151130"/>
                  </a:lnTo>
                  <a:lnTo>
                    <a:pt x="195580" y="167640"/>
                  </a:lnTo>
                  <a:lnTo>
                    <a:pt x="198120" y="182880"/>
                  </a:lnTo>
                  <a:lnTo>
                    <a:pt x="200660" y="196850"/>
                  </a:lnTo>
                  <a:lnTo>
                    <a:pt x="200660" y="210820"/>
                  </a:lnTo>
                  <a:lnTo>
                    <a:pt x="201930" y="227330"/>
                  </a:lnTo>
                  <a:lnTo>
                    <a:pt x="201930" y="245110"/>
                  </a:lnTo>
                  <a:lnTo>
                    <a:pt x="203200" y="264160"/>
                  </a:lnTo>
                  <a:lnTo>
                    <a:pt x="204470" y="280670"/>
                  </a:lnTo>
                  <a:lnTo>
                    <a:pt x="207010" y="297180"/>
                  </a:lnTo>
                  <a:lnTo>
                    <a:pt x="209550" y="311150"/>
                  </a:lnTo>
                  <a:lnTo>
                    <a:pt x="212090" y="325120"/>
                  </a:lnTo>
                  <a:lnTo>
                    <a:pt x="213360" y="339090"/>
                  </a:lnTo>
                  <a:lnTo>
                    <a:pt x="214630" y="351790"/>
                  </a:lnTo>
                  <a:lnTo>
                    <a:pt x="214630" y="367030"/>
                  </a:lnTo>
                  <a:lnTo>
                    <a:pt x="214630" y="382270"/>
                  </a:lnTo>
                  <a:lnTo>
                    <a:pt x="215900" y="397510"/>
                  </a:lnTo>
                  <a:lnTo>
                    <a:pt x="215900" y="402590"/>
                  </a:lnTo>
                  <a:lnTo>
                    <a:pt x="215900" y="392430"/>
                  </a:lnTo>
                  <a:lnTo>
                    <a:pt x="217170" y="383540"/>
                  </a:lnTo>
                  <a:lnTo>
                    <a:pt x="219710" y="373380"/>
                  </a:lnTo>
                  <a:lnTo>
                    <a:pt x="222250" y="361950"/>
                  </a:lnTo>
                  <a:lnTo>
                    <a:pt x="224790" y="347980"/>
                  </a:lnTo>
                  <a:lnTo>
                    <a:pt x="226060" y="331470"/>
                  </a:lnTo>
                  <a:lnTo>
                    <a:pt x="227330" y="313690"/>
                  </a:lnTo>
                  <a:lnTo>
                    <a:pt x="227330" y="297180"/>
                  </a:lnTo>
                  <a:lnTo>
                    <a:pt x="227330" y="281940"/>
                  </a:lnTo>
                  <a:lnTo>
                    <a:pt x="228600" y="267970"/>
                  </a:lnTo>
                  <a:lnTo>
                    <a:pt x="229870" y="250190"/>
                  </a:lnTo>
                  <a:lnTo>
                    <a:pt x="232410" y="232410"/>
                  </a:lnTo>
                  <a:lnTo>
                    <a:pt x="234950" y="213360"/>
                  </a:lnTo>
                  <a:lnTo>
                    <a:pt x="238760" y="196850"/>
                  </a:lnTo>
                  <a:lnTo>
                    <a:pt x="242570" y="181610"/>
                  </a:lnTo>
                  <a:lnTo>
                    <a:pt x="246380" y="166370"/>
                  </a:lnTo>
                  <a:lnTo>
                    <a:pt x="251460" y="163830"/>
                  </a:lnTo>
                  <a:lnTo>
                    <a:pt x="257810" y="168910"/>
                  </a:lnTo>
                  <a:lnTo>
                    <a:pt x="265430" y="179070"/>
                  </a:lnTo>
                  <a:lnTo>
                    <a:pt x="270510" y="190500"/>
                  </a:lnTo>
                  <a:lnTo>
                    <a:pt x="273050" y="201930"/>
                  </a:lnTo>
                  <a:lnTo>
                    <a:pt x="275590" y="214630"/>
                  </a:lnTo>
                  <a:lnTo>
                    <a:pt x="279400" y="227330"/>
                  </a:lnTo>
                  <a:lnTo>
                    <a:pt x="284480" y="238760"/>
                  </a:lnTo>
                  <a:lnTo>
                    <a:pt x="292100" y="251460"/>
                  </a:lnTo>
                  <a:lnTo>
                    <a:pt x="295910" y="264160"/>
                  </a:lnTo>
                  <a:lnTo>
                    <a:pt x="298450" y="276860"/>
                  </a:lnTo>
                  <a:lnTo>
                    <a:pt x="300990" y="289560"/>
                  </a:lnTo>
                  <a:lnTo>
                    <a:pt x="302260" y="303530"/>
                  </a:lnTo>
                  <a:lnTo>
                    <a:pt x="303530" y="318770"/>
                  </a:lnTo>
                  <a:lnTo>
                    <a:pt x="303530" y="334010"/>
                  </a:lnTo>
                  <a:lnTo>
                    <a:pt x="303530" y="339090"/>
                  </a:lnTo>
                  <a:lnTo>
                    <a:pt x="304800" y="328930"/>
                  </a:lnTo>
                  <a:lnTo>
                    <a:pt x="304800" y="320040"/>
                  </a:lnTo>
                  <a:lnTo>
                    <a:pt x="304800" y="298450"/>
                  </a:lnTo>
                  <a:lnTo>
                    <a:pt x="304800" y="226060"/>
                  </a:lnTo>
                  <a:lnTo>
                    <a:pt x="306070" y="210820"/>
                  </a:lnTo>
                  <a:lnTo>
                    <a:pt x="308610" y="193040"/>
                  </a:lnTo>
                  <a:lnTo>
                    <a:pt x="311150" y="173990"/>
                  </a:lnTo>
                  <a:lnTo>
                    <a:pt x="314960" y="157480"/>
                  </a:lnTo>
                  <a:lnTo>
                    <a:pt x="318770" y="142240"/>
                  </a:lnTo>
                  <a:lnTo>
                    <a:pt x="322580" y="128270"/>
                  </a:lnTo>
                  <a:lnTo>
                    <a:pt x="325120" y="114300"/>
                  </a:lnTo>
                  <a:lnTo>
                    <a:pt x="326390" y="100330"/>
                  </a:lnTo>
                  <a:lnTo>
                    <a:pt x="327660" y="87630"/>
                  </a:lnTo>
                  <a:lnTo>
                    <a:pt x="328930" y="74930"/>
                  </a:lnTo>
                  <a:lnTo>
                    <a:pt x="328930" y="60960"/>
                  </a:lnTo>
                  <a:lnTo>
                    <a:pt x="328930" y="48260"/>
                  </a:lnTo>
                  <a:lnTo>
                    <a:pt x="330200" y="34290"/>
                  </a:lnTo>
                  <a:lnTo>
                    <a:pt x="330200" y="3810"/>
                  </a:lnTo>
                  <a:lnTo>
                    <a:pt x="330200" y="0"/>
                  </a:lnTo>
                  <a:lnTo>
                    <a:pt x="330200" y="5080"/>
                  </a:lnTo>
                  <a:lnTo>
                    <a:pt x="330200" y="441960"/>
                  </a:lnTo>
                </a:path>
              </a:pathLst>
            </a:custGeom>
            <a:ln w="190500" cap="flat" cmpd="sng" algn="ctr">
              <a:solidFill>
                <a:srgbClr val="FFFFE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51600" y="2286000"/>
            <a:ext cx="444501" cy="4163061"/>
            <a:chOff x="6451600" y="2286000"/>
            <a:chExt cx="444501" cy="4163061"/>
          </a:xfrm>
        </p:grpSpPr>
        <p:sp>
          <p:nvSpPr>
            <p:cNvPr id="24" name="Freeform 23"/>
            <p:cNvSpPr/>
            <p:nvPr/>
          </p:nvSpPr>
          <p:spPr>
            <a:xfrm>
              <a:off x="6498590" y="2286000"/>
              <a:ext cx="219711" cy="473711"/>
            </a:xfrm>
            <a:custGeom>
              <a:avLst/>
              <a:gdLst/>
              <a:ahLst/>
              <a:cxnLst/>
              <a:rect l="0" t="0" r="0" b="0"/>
              <a:pathLst>
                <a:path w="219711" h="473711">
                  <a:moveTo>
                    <a:pt x="105410" y="0"/>
                  </a:moveTo>
                  <a:lnTo>
                    <a:pt x="99060" y="46990"/>
                  </a:lnTo>
                  <a:lnTo>
                    <a:pt x="93980" y="69850"/>
                  </a:lnTo>
                  <a:lnTo>
                    <a:pt x="87630" y="92710"/>
                  </a:lnTo>
                  <a:lnTo>
                    <a:pt x="81280" y="116840"/>
                  </a:lnTo>
                  <a:lnTo>
                    <a:pt x="74930" y="139700"/>
                  </a:lnTo>
                  <a:lnTo>
                    <a:pt x="69850" y="162560"/>
                  </a:lnTo>
                  <a:lnTo>
                    <a:pt x="64770" y="184150"/>
                  </a:lnTo>
                  <a:lnTo>
                    <a:pt x="59690" y="203200"/>
                  </a:lnTo>
                  <a:lnTo>
                    <a:pt x="55880" y="219710"/>
                  </a:lnTo>
                  <a:lnTo>
                    <a:pt x="50800" y="236220"/>
                  </a:lnTo>
                  <a:lnTo>
                    <a:pt x="46990" y="250190"/>
                  </a:lnTo>
                  <a:lnTo>
                    <a:pt x="41910" y="264160"/>
                  </a:lnTo>
                  <a:lnTo>
                    <a:pt x="38100" y="278130"/>
                  </a:lnTo>
                  <a:lnTo>
                    <a:pt x="35560" y="290830"/>
                  </a:lnTo>
                  <a:lnTo>
                    <a:pt x="33020" y="303530"/>
                  </a:lnTo>
                  <a:lnTo>
                    <a:pt x="31750" y="317500"/>
                  </a:lnTo>
                  <a:lnTo>
                    <a:pt x="29210" y="330200"/>
                  </a:lnTo>
                  <a:lnTo>
                    <a:pt x="26670" y="342900"/>
                  </a:lnTo>
                  <a:lnTo>
                    <a:pt x="22860" y="355600"/>
                  </a:lnTo>
                  <a:lnTo>
                    <a:pt x="19050" y="370840"/>
                  </a:lnTo>
                  <a:lnTo>
                    <a:pt x="15240" y="388620"/>
                  </a:lnTo>
                  <a:lnTo>
                    <a:pt x="11430" y="407670"/>
                  </a:lnTo>
                  <a:lnTo>
                    <a:pt x="7620" y="412750"/>
                  </a:lnTo>
                  <a:lnTo>
                    <a:pt x="3810" y="408940"/>
                  </a:lnTo>
                  <a:lnTo>
                    <a:pt x="0" y="400050"/>
                  </a:lnTo>
                  <a:lnTo>
                    <a:pt x="0" y="386080"/>
                  </a:lnTo>
                  <a:lnTo>
                    <a:pt x="2540" y="370840"/>
                  </a:lnTo>
                  <a:lnTo>
                    <a:pt x="7620" y="353060"/>
                  </a:lnTo>
                  <a:lnTo>
                    <a:pt x="12700" y="334010"/>
                  </a:lnTo>
                  <a:lnTo>
                    <a:pt x="20320" y="314960"/>
                  </a:lnTo>
                  <a:lnTo>
                    <a:pt x="26670" y="294640"/>
                  </a:lnTo>
                  <a:lnTo>
                    <a:pt x="34290" y="271780"/>
                  </a:lnTo>
                  <a:lnTo>
                    <a:pt x="50800" y="226060"/>
                  </a:lnTo>
                  <a:lnTo>
                    <a:pt x="59690" y="201930"/>
                  </a:lnTo>
                  <a:lnTo>
                    <a:pt x="67310" y="180340"/>
                  </a:lnTo>
                  <a:lnTo>
                    <a:pt x="76200" y="158750"/>
                  </a:lnTo>
                  <a:lnTo>
                    <a:pt x="81280" y="139700"/>
                  </a:lnTo>
                  <a:lnTo>
                    <a:pt x="85090" y="121920"/>
                  </a:lnTo>
                  <a:lnTo>
                    <a:pt x="87630" y="106680"/>
                  </a:lnTo>
                  <a:lnTo>
                    <a:pt x="95250" y="91440"/>
                  </a:lnTo>
                  <a:lnTo>
                    <a:pt x="105410" y="74930"/>
                  </a:lnTo>
                  <a:lnTo>
                    <a:pt x="118110" y="58420"/>
                  </a:lnTo>
                  <a:lnTo>
                    <a:pt x="130810" y="52070"/>
                  </a:lnTo>
                  <a:lnTo>
                    <a:pt x="143510" y="50800"/>
                  </a:lnTo>
                  <a:lnTo>
                    <a:pt x="156210" y="55880"/>
                  </a:lnTo>
                  <a:lnTo>
                    <a:pt x="166370" y="64770"/>
                  </a:lnTo>
                  <a:lnTo>
                    <a:pt x="173990" y="78740"/>
                  </a:lnTo>
                  <a:lnTo>
                    <a:pt x="180340" y="95250"/>
                  </a:lnTo>
                  <a:lnTo>
                    <a:pt x="187960" y="116840"/>
                  </a:lnTo>
                  <a:lnTo>
                    <a:pt x="195580" y="142240"/>
                  </a:lnTo>
                  <a:lnTo>
                    <a:pt x="203200" y="171450"/>
                  </a:lnTo>
                  <a:lnTo>
                    <a:pt x="209550" y="199390"/>
                  </a:lnTo>
                  <a:lnTo>
                    <a:pt x="212090" y="226060"/>
                  </a:lnTo>
                  <a:lnTo>
                    <a:pt x="214630" y="252730"/>
                  </a:lnTo>
                  <a:lnTo>
                    <a:pt x="217170" y="276860"/>
                  </a:lnTo>
                  <a:lnTo>
                    <a:pt x="217170" y="299720"/>
                  </a:lnTo>
                  <a:lnTo>
                    <a:pt x="218440" y="322580"/>
                  </a:lnTo>
                  <a:lnTo>
                    <a:pt x="218440" y="344170"/>
                  </a:lnTo>
                  <a:lnTo>
                    <a:pt x="219710" y="363220"/>
                  </a:lnTo>
                  <a:lnTo>
                    <a:pt x="219710" y="398780"/>
                  </a:lnTo>
                  <a:lnTo>
                    <a:pt x="219710" y="455930"/>
                  </a:lnTo>
                  <a:lnTo>
                    <a:pt x="219710" y="468630"/>
                  </a:lnTo>
                  <a:lnTo>
                    <a:pt x="218440" y="473710"/>
                  </a:lnTo>
                  <a:lnTo>
                    <a:pt x="215900" y="472440"/>
                  </a:lnTo>
                  <a:lnTo>
                    <a:pt x="213360" y="467360"/>
                  </a:lnTo>
                  <a:lnTo>
                    <a:pt x="210820" y="459740"/>
                  </a:lnTo>
                  <a:lnTo>
                    <a:pt x="209550" y="450850"/>
                  </a:lnTo>
                  <a:lnTo>
                    <a:pt x="208280" y="439420"/>
                  </a:lnTo>
                  <a:lnTo>
                    <a:pt x="208280" y="426720"/>
                  </a:lnTo>
                  <a:lnTo>
                    <a:pt x="208280" y="412750"/>
                  </a:lnTo>
                  <a:lnTo>
                    <a:pt x="207010" y="398780"/>
                  </a:lnTo>
                  <a:lnTo>
                    <a:pt x="207010" y="370840"/>
                  </a:lnTo>
                  <a:lnTo>
                    <a:pt x="207010" y="317500"/>
                  </a:lnTo>
                  <a:lnTo>
                    <a:pt x="207010" y="193040"/>
                  </a:lnTo>
                  <a:lnTo>
                    <a:pt x="207010" y="457200"/>
                  </a:lnTo>
                </a:path>
              </a:pathLst>
            </a:custGeom>
            <a:ln w="190500" cap="flat" cmpd="sng" algn="ctr">
              <a:solidFill>
                <a:srgbClr val="FFFFE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451600" y="3190240"/>
              <a:ext cx="279401" cy="568961"/>
            </a:xfrm>
            <a:custGeom>
              <a:avLst/>
              <a:gdLst/>
              <a:ahLst/>
              <a:cxnLst/>
              <a:rect l="0" t="0" r="0" b="0"/>
              <a:pathLst>
                <a:path w="279401" h="568961">
                  <a:moveTo>
                    <a:pt x="0" y="35560"/>
                  </a:moveTo>
                  <a:lnTo>
                    <a:pt x="0" y="180340"/>
                  </a:lnTo>
                  <a:lnTo>
                    <a:pt x="1270" y="196850"/>
                  </a:lnTo>
                  <a:lnTo>
                    <a:pt x="3810" y="213360"/>
                  </a:lnTo>
                  <a:lnTo>
                    <a:pt x="6350" y="231140"/>
                  </a:lnTo>
                  <a:lnTo>
                    <a:pt x="17780" y="294640"/>
                  </a:lnTo>
                  <a:lnTo>
                    <a:pt x="21590" y="314960"/>
                  </a:lnTo>
                  <a:lnTo>
                    <a:pt x="25400" y="335280"/>
                  </a:lnTo>
                  <a:lnTo>
                    <a:pt x="30480" y="354330"/>
                  </a:lnTo>
                  <a:lnTo>
                    <a:pt x="35560" y="370840"/>
                  </a:lnTo>
                  <a:lnTo>
                    <a:pt x="41910" y="386080"/>
                  </a:lnTo>
                  <a:lnTo>
                    <a:pt x="49530" y="400050"/>
                  </a:lnTo>
                  <a:lnTo>
                    <a:pt x="53340" y="416560"/>
                  </a:lnTo>
                  <a:lnTo>
                    <a:pt x="57150" y="435610"/>
                  </a:lnTo>
                  <a:lnTo>
                    <a:pt x="59690" y="454660"/>
                  </a:lnTo>
                  <a:lnTo>
                    <a:pt x="62230" y="473710"/>
                  </a:lnTo>
                  <a:lnTo>
                    <a:pt x="64770" y="494030"/>
                  </a:lnTo>
                  <a:lnTo>
                    <a:pt x="68580" y="515620"/>
                  </a:lnTo>
                  <a:lnTo>
                    <a:pt x="72390" y="533400"/>
                  </a:lnTo>
                  <a:lnTo>
                    <a:pt x="76200" y="548640"/>
                  </a:lnTo>
                  <a:lnTo>
                    <a:pt x="81280" y="563880"/>
                  </a:lnTo>
                  <a:lnTo>
                    <a:pt x="85090" y="568960"/>
                  </a:lnTo>
                  <a:lnTo>
                    <a:pt x="88900" y="566420"/>
                  </a:lnTo>
                  <a:lnTo>
                    <a:pt x="92710" y="558800"/>
                  </a:lnTo>
                  <a:lnTo>
                    <a:pt x="97790" y="546100"/>
                  </a:lnTo>
                  <a:lnTo>
                    <a:pt x="101600" y="530860"/>
                  </a:lnTo>
                  <a:lnTo>
                    <a:pt x="118110" y="463550"/>
                  </a:lnTo>
                  <a:lnTo>
                    <a:pt x="124460" y="444500"/>
                  </a:lnTo>
                  <a:lnTo>
                    <a:pt x="130810" y="425450"/>
                  </a:lnTo>
                  <a:lnTo>
                    <a:pt x="138430" y="405130"/>
                  </a:lnTo>
                  <a:lnTo>
                    <a:pt x="142240" y="384810"/>
                  </a:lnTo>
                  <a:lnTo>
                    <a:pt x="146050" y="364490"/>
                  </a:lnTo>
                  <a:lnTo>
                    <a:pt x="148590" y="344170"/>
                  </a:lnTo>
                  <a:lnTo>
                    <a:pt x="149860" y="323850"/>
                  </a:lnTo>
                  <a:lnTo>
                    <a:pt x="151130" y="306070"/>
                  </a:lnTo>
                  <a:lnTo>
                    <a:pt x="151130" y="287020"/>
                  </a:lnTo>
                  <a:lnTo>
                    <a:pt x="156210" y="267970"/>
                  </a:lnTo>
                  <a:lnTo>
                    <a:pt x="162560" y="248920"/>
                  </a:lnTo>
                  <a:lnTo>
                    <a:pt x="172720" y="228600"/>
                  </a:lnTo>
                  <a:lnTo>
                    <a:pt x="180340" y="209550"/>
                  </a:lnTo>
                  <a:lnTo>
                    <a:pt x="186690" y="190500"/>
                  </a:lnTo>
                  <a:lnTo>
                    <a:pt x="191770" y="172720"/>
                  </a:lnTo>
                  <a:lnTo>
                    <a:pt x="196850" y="154940"/>
                  </a:lnTo>
                  <a:lnTo>
                    <a:pt x="201930" y="138430"/>
                  </a:lnTo>
                  <a:lnTo>
                    <a:pt x="207010" y="120650"/>
                  </a:lnTo>
                  <a:lnTo>
                    <a:pt x="210820" y="105410"/>
                  </a:lnTo>
                  <a:lnTo>
                    <a:pt x="215900" y="90170"/>
                  </a:lnTo>
                  <a:lnTo>
                    <a:pt x="219710" y="76200"/>
                  </a:lnTo>
                  <a:lnTo>
                    <a:pt x="224790" y="71120"/>
                  </a:lnTo>
                  <a:lnTo>
                    <a:pt x="228600" y="72390"/>
                  </a:lnTo>
                  <a:lnTo>
                    <a:pt x="232410" y="76200"/>
                  </a:lnTo>
                  <a:lnTo>
                    <a:pt x="236220" y="85090"/>
                  </a:lnTo>
                  <a:lnTo>
                    <a:pt x="237490" y="97790"/>
                  </a:lnTo>
                  <a:lnTo>
                    <a:pt x="238760" y="110490"/>
                  </a:lnTo>
                  <a:lnTo>
                    <a:pt x="240030" y="123190"/>
                  </a:lnTo>
                  <a:lnTo>
                    <a:pt x="240030" y="137160"/>
                  </a:lnTo>
                  <a:lnTo>
                    <a:pt x="240030" y="149860"/>
                  </a:lnTo>
                  <a:lnTo>
                    <a:pt x="241300" y="162560"/>
                  </a:lnTo>
                  <a:lnTo>
                    <a:pt x="241300" y="187960"/>
                  </a:lnTo>
                  <a:lnTo>
                    <a:pt x="241300" y="261620"/>
                  </a:lnTo>
                  <a:lnTo>
                    <a:pt x="241300" y="403860"/>
                  </a:lnTo>
                  <a:lnTo>
                    <a:pt x="243840" y="406400"/>
                  </a:lnTo>
                  <a:lnTo>
                    <a:pt x="248920" y="402590"/>
                  </a:lnTo>
                  <a:lnTo>
                    <a:pt x="255270" y="394970"/>
                  </a:lnTo>
                  <a:lnTo>
                    <a:pt x="260350" y="381000"/>
                  </a:lnTo>
                  <a:lnTo>
                    <a:pt x="265430" y="363220"/>
                  </a:lnTo>
                  <a:lnTo>
                    <a:pt x="270510" y="342900"/>
                  </a:lnTo>
                  <a:lnTo>
                    <a:pt x="273050" y="325120"/>
                  </a:lnTo>
                  <a:lnTo>
                    <a:pt x="275590" y="308610"/>
                  </a:lnTo>
                  <a:lnTo>
                    <a:pt x="276860" y="294640"/>
                  </a:lnTo>
                  <a:lnTo>
                    <a:pt x="278130" y="279400"/>
                  </a:lnTo>
                  <a:lnTo>
                    <a:pt x="278130" y="266700"/>
                  </a:lnTo>
                  <a:lnTo>
                    <a:pt x="278130" y="252730"/>
                  </a:lnTo>
                  <a:lnTo>
                    <a:pt x="279400" y="238760"/>
                  </a:lnTo>
                  <a:lnTo>
                    <a:pt x="279400" y="207010"/>
                  </a:lnTo>
                  <a:lnTo>
                    <a:pt x="279400" y="163830"/>
                  </a:lnTo>
                  <a:lnTo>
                    <a:pt x="278130" y="148590"/>
                  </a:lnTo>
                  <a:lnTo>
                    <a:pt x="275590" y="130810"/>
                  </a:lnTo>
                  <a:lnTo>
                    <a:pt x="273050" y="111760"/>
                  </a:lnTo>
                  <a:lnTo>
                    <a:pt x="267970" y="95250"/>
                  </a:lnTo>
                  <a:lnTo>
                    <a:pt x="261620" y="78740"/>
                  </a:lnTo>
                  <a:lnTo>
                    <a:pt x="255270" y="64770"/>
                  </a:lnTo>
                  <a:lnTo>
                    <a:pt x="245110" y="54610"/>
                  </a:lnTo>
                  <a:lnTo>
                    <a:pt x="232410" y="48260"/>
                  </a:lnTo>
                  <a:lnTo>
                    <a:pt x="218440" y="44450"/>
                  </a:lnTo>
                  <a:lnTo>
                    <a:pt x="203200" y="39370"/>
                  </a:lnTo>
                  <a:lnTo>
                    <a:pt x="187960" y="35560"/>
                  </a:lnTo>
                  <a:lnTo>
                    <a:pt x="171450" y="31750"/>
                  </a:lnTo>
                  <a:lnTo>
                    <a:pt x="157480" y="26670"/>
                  </a:lnTo>
                  <a:lnTo>
                    <a:pt x="142240" y="22860"/>
                  </a:lnTo>
                  <a:lnTo>
                    <a:pt x="129540" y="19050"/>
                  </a:lnTo>
                  <a:lnTo>
                    <a:pt x="115570" y="13970"/>
                  </a:lnTo>
                  <a:lnTo>
                    <a:pt x="88900" y="6350"/>
                  </a:lnTo>
                  <a:lnTo>
                    <a:pt x="76200" y="2540"/>
                  </a:lnTo>
                  <a:lnTo>
                    <a:pt x="63500" y="1270"/>
                  </a:lnTo>
                  <a:lnTo>
                    <a:pt x="50800" y="0"/>
                  </a:lnTo>
                  <a:lnTo>
                    <a:pt x="39370" y="3810"/>
                  </a:lnTo>
                  <a:lnTo>
                    <a:pt x="29210" y="10160"/>
                  </a:lnTo>
                  <a:lnTo>
                    <a:pt x="19050" y="19050"/>
                  </a:lnTo>
                  <a:lnTo>
                    <a:pt x="12700" y="27940"/>
                  </a:lnTo>
                  <a:lnTo>
                    <a:pt x="8890" y="39370"/>
                  </a:lnTo>
                  <a:lnTo>
                    <a:pt x="6350" y="50800"/>
                  </a:lnTo>
                  <a:lnTo>
                    <a:pt x="3810" y="66040"/>
                  </a:lnTo>
                  <a:lnTo>
                    <a:pt x="2540" y="82550"/>
                  </a:lnTo>
                  <a:lnTo>
                    <a:pt x="1270" y="100330"/>
                  </a:lnTo>
                  <a:lnTo>
                    <a:pt x="5080" y="118110"/>
                  </a:lnTo>
                  <a:lnTo>
                    <a:pt x="11430" y="135890"/>
                  </a:lnTo>
                  <a:lnTo>
                    <a:pt x="46990" y="204470"/>
                  </a:lnTo>
                  <a:lnTo>
                    <a:pt x="55880" y="218440"/>
                  </a:lnTo>
                  <a:lnTo>
                    <a:pt x="67310" y="231140"/>
                  </a:lnTo>
                  <a:lnTo>
                    <a:pt x="78740" y="242570"/>
                  </a:lnTo>
                  <a:lnTo>
                    <a:pt x="86360" y="254000"/>
                  </a:lnTo>
                  <a:lnTo>
                    <a:pt x="91440" y="265430"/>
                  </a:lnTo>
                  <a:lnTo>
                    <a:pt x="95250" y="278130"/>
                  </a:lnTo>
                  <a:lnTo>
                    <a:pt x="99060" y="293370"/>
                  </a:lnTo>
                  <a:lnTo>
                    <a:pt x="102870" y="309880"/>
                  </a:lnTo>
                  <a:lnTo>
                    <a:pt x="114300" y="391160"/>
                  </a:lnTo>
                </a:path>
              </a:pathLst>
            </a:custGeom>
            <a:ln w="190500" cap="flat" cmpd="sng" algn="ctr">
              <a:solidFill>
                <a:srgbClr val="FFFFE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527800" y="4104640"/>
              <a:ext cx="203201" cy="439421"/>
            </a:xfrm>
            <a:custGeom>
              <a:avLst/>
              <a:gdLst/>
              <a:ahLst/>
              <a:cxnLst/>
              <a:rect l="0" t="0" r="0" b="0"/>
              <a:pathLst>
                <a:path w="203201" h="439421">
                  <a:moveTo>
                    <a:pt x="0" y="22860"/>
                  </a:moveTo>
                  <a:lnTo>
                    <a:pt x="0" y="426720"/>
                  </a:lnTo>
                  <a:lnTo>
                    <a:pt x="2540" y="434340"/>
                  </a:lnTo>
                  <a:lnTo>
                    <a:pt x="7620" y="434340"/>
                  </a:lnTo>
                  <a:lnTo>
                    <a:pt x="13970" y="427990"/>
                  </a:lnTo>
                  <a:lnTo>
                    <a:pt x="20320" y="417830"/>
                  </a:lnTo>
                  <a:lnTo>
                    <a:pt x="27940" y="402590"/>
                  </a:lnTo>
                  <a:lnTo>
                    <a:pt x="35560" y="386080"/>
                  </a:lnTo>
                  <a:lnTo>
                    <a:pt x="41910" y="370840"/>
                  </a:lnTo>
                  <a:lnTo>
                    <a:pt x="48260" y="356870"/>
                  </a:lnTo>
                  <a:lnTo>
                    <a:pt x="53340" y="342900"/>
                  </a:lnTo>
                  <a:lnTo>
                    <a:pt x="55880" y="328930"/>
                  </a:lnTo>
                  <a:lnTo>
                    <a:pt x="58420" y="316230"/>
                  </a:lnTo>
                  <a:lnTo>
                    <a:pt x="60960" y="303530"/>
                  </a:lnTo>
                  <a:lnTo>
                    <a:pt x="64770" y="287020"/>
                  </a:lnTo>
                  <a:lnTo>
                    <a:pt x="69850" y="269240"/>
                  </a:lnTo>
                  <a:lnTo>
                    <a:pt x="76200" y="251460"/>
                  </a:lnTo>
                  <a:lnTo>
                    <a:pt x="82550" y="231140"/>
                  </a:lnTo>
                  <a:lnTo>
                    <a:pt x="90170" y="210820"/>
                  </a:lnTo>
                  <a:lnTo>
                    <a:pt x="99060" y="190500"/>
                  </a:lnTo>
                  <a:lnTo>
                    <a:pt x="105410" y="172720"/>
                  </a:lnTo>
                  <a:lnTo>
                    <a:pt x="110490" y="156210"/>
                  </a:lnTo>
                  <a:lnTo>
                    <a:pt x="116840" y="142240"/>
                  </a:lnTo>
                  <a:lnTo>
                    <a:pt x="119380" y="137160"/>
                  </a:lnTo>
                  <a:lnTo>
                    <a:pt x="121920" y="139700"/>
                  </a:lnTo>
                  <a:lnTo>
                    <a:pt x="124460" y="147320"/>
                  </a:lnTo>
                  <a:lnTo>
                    <a:pt x="124460" y="156210"/>
                  </a:lnTo>
                  <a:lnTo>
                    <a:pt x="125730" y="167640"/>
                  </a:lnTo>
                  <a:lnTo>
                    <a:pt x="125730" y="177800"/>
                  </a:lnTo>
                  <a:lnTo>
                    <a:pt x="127000" y="191770"/>
                  </a:lnTo>
                  <a:lnTo>
                    <a:pt x="127000" y="205740"/>
                  </a:lnTo>
                  <a:lnTo>
                    <a:pt x="127000" y="234950"/>
                  </a:lnTo>
                  <a:lnTo>
                    <a:pt x="127000" y="340360"/>
                  </a:lnTo>
                  <a:lnTo>
                    <a:pt x="128270" y="354330"/>
                  </a:lnTo>
                  <a:lnTo>
                    <a:pt x="130810" y="369570"/>
                  </a:lnTo>
                  <a:lnTo>
                    <a:pt x="133350" y="384810"/>
                  </a:lnTo>
                  <a:lnTo>
                    <a:pt x="135890" y="401320"/>
                  </a:lnTo>
                  <a:lnTo>
                    <a:pt x="137160" y="417830"/>
                  </a:lnTo>
                  <a:lnTo>
                    <a:pt x="138430" y="434340"/>
                  </a:lnTo>
                  <a:lnTo>
                    <a:pt x="140970" y="439420"/>
                  </a:lnTo>
                  <a:lnTo>
                    <a:pt x="146050" y="438150"/>
                  </a:lnTo>
                  <a:lnTo>
                    <a:pt x="152400" y="430530"/>
                  </a:lnTo>
                  <a:lnTo>
                    <a:pt x="158750" y="421640"/>
                  </a:lnTo>
                  <a:lnTo>
                    <a:pt x="163830" y="411480"/>
                  </a:lnTo>
                  <a:lnTo>
                    <a:pt x="167640" y="400050"/>
                  </a:lnTo>
                  <a:lnTo>
                    <a:pt x="173990" y="388620"/>
                  </a:lnTo>
                  <a:lnTo>
                    <a:pt x="181610" y="377190"/>
                  </a:lnTo>
                  <a:lnTo>
                    <a:pt x="187960" y="364490"/>
                  </a:lnTo>
                  <a:lnTo>
                    <a:pt x="193040" y="351790"/>
                  </a:lnTo>
                  <a:lnTo>
                    <a:pt x="196850" y="340360"/>
                  </a:lnTo>
                  <a:lnTo>
                    <a:pt x="199390" y="327660"/>
                  </a:lnTo>
                  <a:lnTo>
                    <a:pt x="200660" y="313690"/>
                  </a:lnTo>
                  <a:lnTo>
                    <a:pt x="200660" y="298450"/>
                  </a:lnTo>
                  <a:lnTo>
                    <a:pt x="201930" y="283210"/>
                  </a:lnTo>
                  <a:lnTo>
                    <a:pt x="201930" y="264160"/>
                  </a:lnTo>
                  <a:lnTo>
                    <a:pt x="203200" y="242570"/>
                  </a:lnTo>
                  <a:lnTo>
                    <a:pt x="203200" y="219710"/>
                  </a:lnTo>
                  <a:lnTo>
                    <a:pt x="201930" y="200660"/>
                  </a:lnTo>
                  <a:lnTo>
                    <a:pt x="199390" y="184150"/>
                  </a:lnTo>
                  <a:lnTo>
                    <a:pt x="196850" y="168910"/>
                  </a:lnTo>
                  <a:lnTo>
                    <a:pt x="191770" y="152400"/>
                  </a:lnTo>
                  <a:lnTo>
                    <a:pt x="185420" y="135890"/>
                  </a:lnTo>
                  <a:lnTo>
                    <a:pt x="179070" y="119380"/>
                  </a:lnTo>
                  <a:lnTo>
                    <a:pt x="173990" y="101600"/>
                  </a:lnTo>
                  <a:lnTo>
                    <a:pt x="171450" y="82550"/>
                  </a:lnTo>
                  <a:lnTo>
                    <a:pt x="168910" y="62230"/>
                  </a:lnTo>
                  <a:lnTo>
                    <a:pt x="165100" y="44450"/>
                  </a:lnTo>
                  <a:lnTo>
                    <a:pt x="158750" y="29210"/>
                  </a:lnTo>
                  <a:lnTo>
                    <a:pt x="152400" y="13970"/>
                  </a:lnTo>
                  <a:lnTo>
                    <a:pt x="140970" y="6350"/>
                  </a:lnTo>
                  <a:lnTo>
                    <a:pt x="127000" y="1270"/>
                  </a:lnTo>
                  <a:lnTo>
                    <a:pt x="110490" y="0"/>
                  </a:lnTo>
                  <a:lnTo>
                    <a:pt x="93980" y="6350"/>
                  </a:lnTo>
                  <a:lnTo>
                    <a:pt x="80010" y="17780"/>
                  </a:lnTo>
                  <a:lnTo>
                    <a:pt x="66040" y="31750"/>
                  </a:lnTo>
                  <a:lnTo>
                    <a:pt x="55880" y="45720"/>
                  </a:lnTo>
                  <a:lnTo>
                    <a:pt x="46990" y="59690"/>
                  </a:lnTo>
                  <a:lnTo>
                    <a:pt x="39370" y="72390"/>
                  </a:lnTo>
                  <a:lnTo>
                    <a:pt x="34290" y="88900"/>
                  </a:lnTo>
                  <a:lnTo>
                    <a:pt x="31750" y="106680"/>
                  </a:lnTo>
                  <a:lnTo>
                    <a:pt x="29210" y="124460"/>
                  </a:lnTo>
                  <a:lnTo>
                    <a:pt x="27940" y="143510"/>
                  </a:lnTo>
                  <a:lnTo>
                    <a:pt x="26670" y="161290"/>
                  </a:lnTo>
                  <a:lnTo>
                    <a:pt x="26670" y="177800"/>
                  </a:lnTo>
                  <a:lnTo>
                    <a:pt x="26670" y="195580"/>
                  </a:lnTo>
                  <a:lnTo>
                    <a:pt x="25400" y="213360"/>
                  </a:lnTo>
                  <a:lnTo>
                    <a:pt x="25400" y="229870"/>
                  </a:lnTo>
                  <a:lnTo>
                    <a:pt x="26670" y="245110"/>
                  </a:lnTo>
                  <a:lnTo>
                    <a:pt x="29210" y="260350"/>
                  </a:lnTo>
                  <a:lnTo>
                    <a:pt x="31750" y="274320"/>
                  </a:lnTo>
                  <a:lnTo>
                    <a:pt x="35560" y="288290"/>
                  </a:lnTo>
                  <a:lnTo>
                    <a:pt x="39370" y="300990"/>
                  </a:lnTo>
                  <a:lnTo>
                    <a:pt x="43180" y="313690"/>
                  </a:lnTo>
                  <a:lnTo>
                    <a:pt x="48260" y="327660"/>
                  </a:lnTo>
                  <a:lnTo>
                    <a:pt x="54610" y="340360"/>
                  </a:lnTo>
                  <a:lnTo>
                    <a:pt x="76200" y="391160"/>
                  </a:lnTo>
                </a:path>
              </a:pathLst>
            </a:custGeom>
            <a:ln w="190500" cap="flat" cmpd="sng" algn="ctr">
              <a:solidFill>
                <a:srgbClr val="FFFFE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515100" y="5016500"/>
              <a:ext cx="25401" cy="561341"/>
            </a:xfrm>
            <a:custGeom>
              <a:avLst/>
              <a:gdLst/>
              <a:ahLst/>
              <a:cxnLst/>
              <a:rect l="0" t="0" r="0" b="0"/>
              <a:pathLst>
                <a:path w="25401" h="561341">
                  <a:moveTo>
                    <a:pt x="25400" y="0"/>
                  </a:moveTo>
                  <a:lnTo>
                    <a:pt x="7620" y="71120"/>
                  </a:lnTo>
                  <a:lnTo>
                    <a:pt x="5080" y="85090"/>
                  </a:lnTo>
                  <a:lnTo>
                    <a:pt x="3810" y="99060"/>
                  </a:lnTo>
                  <a:lnTo>
                    <a:pt x="2540" y="113030"/>
                  </a:lnTo>
                  <a:lnTo>
                    <a:pt x="1270" y="127000"/>
                  </a:lnTo>
                  <a:lnTo>
                    <a:pt x="1270" y="142240"/>
                  </a:lnTo>
                  <a:lnTo>
                    <a:pt x="1270" y="158750"/>
                  </a:lnTo>
                  <a:lnTo>
                    <a:pt x="0" y="173990"/>
                  </a:lnTo>
                  <a:lnTo>
                    <a:pt x="0" y="200660"/>
                  </a:lnTo>
                  <a:lnTo>
                    <a:pt x="0" y="364490"/>
                  </a:lnTo>
                  <a:lnTo>
                    <a:pt x="0" y="561340"/>
                  </a:lnTo>
                  <a:lnTo>
                    <a:pt x="0" y="88900"/>
                  </a:lnTo>
                </a:path>
              </a:pathLst>
            </a:custGeom>
            <a:ln w="190500" cap="flat" cmpd="sng" algn="ctr">
              <a:solidFill>
                <a:srgbClr val="FFFFE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553200" y="5955030"/>
              <a:ext cx="342901" cy="494031"/>
            </a:xfrm>
            <a:custGeom>
              <a:avLst/>
              <a:gdLst/>
              <a:ahLst/>
              <a:cxnLst/>
              <a:rect l="0" t="0" r="0" b="0"/>
              <a:pathLst>
                <a:path w="342901" h="494031">
                  <a:moveTo>
                    <a:pt x="177800" y="13970"/>
                  </a:moveTo>
                  <a:lnTo>
                    <a:pt x="151130" y="20320"/>
                  </a:lnTo>
                  <a:lnTo>
                    <a:pt x="138430" y="26670"/>
                  </a:lnTo>
                  <a:lnTo>
                    <a:pt x="125730" y="35560"/>
                  </a:lnTo>
                  <a:lnTo>
                    <a:pt x="114300" y="45720"/>
                  </a:lnTo>
                  <a:lnTo>
                    <a:pt x="100330" y="53340"/>
                  </a:lnTo>
                  <a:lnTo>
                    <a:pt x="85090" y="59690"/>
                  </a:lnTo>
                  <a:lnTo>
                    <a:pt x="69850" y="66040"/>
                  </a:lnTo>
                  <a:lnTo>
                    <a:pt x="55880" y="73660"/>
                  </a:lnTo>
                  <a:lnTo>
                    <a:pt x="44450" y="83820"/>
                  </a:lnTo>
                  <a:lnTo>
                    <a:pt x="34290" y="93980"/>
                  </a:lnTo>
                  <a:lnTo>
                    <a:pt x="25400" y="105410"/>
                  </a:lnTo>
                  <a:lnTo>
                    <a:pt x="17780" y="116840"/>
                  </a:lnTo>
                  <a:lnTo>
                    <a:pt x="12700" y="129540"/>
                  </a:lnTo>
                  <a:lnTo>
                    <a:pt x="7620" y="142240"/>
                  </a:lnTo>
                  <a:lnTo>
                    <a:pt x="5080" y="153670"/>
                  </a:lnTo>
                  <a:lnTo>
                    <a:pt x="3810" y="166370"/>
                  </a:lnTo>
                  <a:lnTo>
                    <a:pt x="2540" y="179070"/>
                  </a:lnTo>
                  <a:lnTo>
                    <a:pt x="1270" y="191770"/>
                  </a:lnTo>
                  <a:lnTo>
                    <a:pt x="1270" y="204470"/>
                  </a:lnTo>
                  <a:lnTo>
                    <a:pt x="1270" y="218440"/>
                  </a:lnTo>
                  <a:lnTo>
                    <a:pt x="0" y="233680"/>
                  </a:lnTo>
                  <a:lnTo>
                    <a:pt x="0" y="264160"/>
                  </a:lnTo>
                  <a:lnTo>
                    <a:pt x="0" y="292100"/>
                  </a:lnTo>
                  <a:lnTo>
                    <a:pt x="2540" y="306070"/>
                  </a:lnTo>
                  <a:lnTo>
                    <a:pt x="7620" y="321310"/>
                  </a:lnTo>
                  <a:lnTo>
                    <a:pt x="13970" y="337820"/>
                  </a:lnTo>
                  <a:lnTo>
                    <a:pt x="21590" y="350520"/>
                  </a:lnTo>
                  <a:lnTo>
                    <a:pt x="31750" y="363220"/>
                  </a:lnTo>
                  <a:lnTo>
                    <a:pt x="41910" y="373380"/>
                  </a:lnTo>
                  <a:lnTo>
                    <a:pt x="54610" y="384810"/>
                  </a:lnTo>
                  <a:lnTo>
                    <a:pt x="68580" y="396240"/>
                  </a:lnTo>
                  <a:lnTo>
                    <a:pt x="83820" y="408940"/>
                  </a:lnTo>
                  <a:lnTo>
                    <a:pt x="97790" y="420370"/>
                  </a:lnTo>
                  <a:lnTo>
                    <a:pt x="111760" y="429260"/>
                  </a:lnTo>
                  <a:lnTo>
                    <a:pt x="125730" y="439420"/>
                  </a:lnTo>
                  <a:lnTo>
                    <a:pt x="138430" y="449580"/>
                  </a:lnTo>
                  <a:lnTo>
                    <a:pt x="152400" y="461010"/>
                  </a:lnTo>
                  <a:lnTo>
                    <a:pt x="165100" y="472440"/>
                  </a:lnTo>
                  <a:lnTo>
                    <a:pt x="177800" y="481330"/>
                  </a:lnTo>
                  <a:lnTo>
                    <a:pt x="190500" y="486410"/>
                  </a:lnTo>
                  <a:lnTo>
                    <a:pt x="203200" y="490220"/>
                  </a:lnTo>
                  <a:lnTo>
                    <a:pt x="215900" y="491490"/>
                  </a:lnTo>
                  <a:lnTo>
                    <a:pt x="228600" y="494030"/>
                  </a:lnTo>
                  <a:lnTo>
                    <a:pt x="241300" y="494030"/>
                  </a:lnTo>
                  <a:lnTo>
                    <a:pt x="255270" y="494030"/>
                  </a:lnTo>
                  <a:lnTo>
                    <a:pt x="270510" y="491490"/>
                  </a:lnTo>
                  <a:lnTo>
                    <a:pt x="285750" y="488950"/>
                  </a:lnTo>
                  <a:lnTo>
                    <a:pt x="299720" y="481330"/>
                  </a:lnTo>
                  <a:lnTo>
                    <a:pt x="311150" y="471170"/>
                  </a:lnTo>
                  <a:lnTo>
                    <a:pt x="321310" y="458470"/>
                  </a:lnTo>
                  <a:lnTo>
                    <a:pt x="328930" y="444500"/>
                  </a:lnTo>
                  <a:lnTo>
                    <a:pt x="334010" y="429260"/>
                  </a:lnTo>
                  <a:lnTo>
                    <a:pt x="336550" y="414020"/>
                  </a:lnTo>
                  <a:lnTo>
                    <a:pt x="339090" y="398780"/>
                  </a:lnTo>
                  <a:lnTo>
                    <a:pt x="340360" y="384810"/>
                  </a:lnTo>
                  <a:lnTo>
                    <a:pt x="341630" y="370840"/>
                  </a:lnTo>
                  <a:lnTo>
                    <a:pt x="341630" y="356870"/>
                  </a:lnTo>
                  <a:lnTo>
                    <a:pt x="341630" y="341630"/>
                  </a:lnTo>
                  <a:lnTo>
                    <a:pt x="342900" y="325120"/>
                  </a:lnTo>
                  <a:lnTo>
                    <a:pt x="337820" y="312420"/>
                  </a:lnTo>
                  <a:lnTo>
                    <a:pt x="331470" y="299720"/>
                  </a:lnTo>
                  <a:lnTo>
                    <a:pt x="322580" y="289560"/>
                  </a:lnTo>
                  <a:lnTo>
                    <a:pt x="311150" y="278130"/>
                  </a:lnTo>
                  <a:lnTo>
                    <a:pt x="297180" y="266700"/>
                  </a:lnTo>
                  <a:lnTo>
                    <a:pt x="283210" y="254000"/>
                  </a:lnTo>
                  <a:lnTo>
                    <a:pt x="270510" y="238760"/>
                  </a:lnTo>
                  <a:lnTo>
                    <a:pt x="259080" y="222250"/>
                  </a:lnTo>
                  <a:lnTo>
                    <a:pt x="248920" y="203200"/>
                  </a:lnTo>
                  <a:lnTo>
                    <a:pt x="241300" y="185420"/>
                  </a:lnTo>
                  <a:lnTo>
                    <a:pt x="233680" y="167640"/>
                  </a:lnTo>
                  <a:lnTo>
                    <a:pt x="227330" y="149860"/>
                  </a:lnTo>
                  <a:lnTo>
                    <a:pt x="220980" y="134620"/>
                  </a:lnTo>
                  <a:lnTo>
                    <a:pt x="213360" y="119380"/>
                  </a:lnTo>
                  <a:lnTo>
                    <a:pt x="205740" y="105410"/>
                  </a:lnTo>
                  <a:lnTo>
                    <a:pt x="200660" y="100330"/>
                  </a:lnTo>
                  <a:lnTo>
                    <a:pt x="196850" y="101600"/>
                  </a:lnTo>
                  <a:lnTo>
                    <a:pt x="195580" y="106680"/>
                  </a:lnTo>
                  <a:lnTo>
                    <a:pt x="193040" y="114300"/>
                  </a:lnTo>
                  <a:lnTo>
                    <a:pt x="193040" y="127000"/>
                  </a:lnTo>
                  <a:lnTo>
                    <a:pt x="191770" y="139700"/>
                  </a:lnTo>
                  <a:lnTo>
                    <a:pt x="191770" y="156210"/>
                  </a:lnTo>
                  <a:lnTo>
                    <a:pt x="190500" y="172720"/>
                  </a:lnTo>
                  <a:lnTo>
                    <a:pt x="190500" y="210820"/>
                  </a:lnTo>
                  <a:lnTo>
                    <a:pt x="190500" y="306070"/>
                  </a:lnTo>
                  <a:lnTo>
                    <a:pt x="190500" y="430530"/>
                  </a:lnTo>
                  <a:lnTo>
                    <a:pt x="185420" y="435610"/>
                  </a:lnTo>
                  <a:lnTo>
                    <a:pt x="175260" y="434340"/>
                  </a:lnTo>
                  <a:lnTo>
                    <a:pt x="163830" y="430530"/>
                  </a:lnTo>
                  <a:lnTo>
                    <a:pt x="153670" y="422910"/>
                  </a:lnTo>
                  <a:lnTo>
                    <a:pt x="146050" y="412750"/>
                  </a:lnTo>
                  <a:lnTo>
                    <a:pt x="139700" y="402590"/>
                  </a:lnTo>
                  <a:lnTo>
                    <a:pt x="134620" y="392430"/>
                  </a:lnTo>
                  <a:lnTo>
                    <a:pt x="129540" y="379730"/>
                  </a:lnTo>
                  <a:lnTo>
                    <a:pt x="124460" y="368300"/>
                  </a:lnTo>
                  <a:lnTo>
                    <a:pt x="120650" y="354330"/>
                  </a:lnTo>
                  <a:lnTo>
                    <a:pt x="118110" y="340360"/>
                  </a:lnTo>
                  <a:lnTo>
                    <a:pt x="116840" y="323850"/>
                  </a:lnTo>
                  <a:lnTo>
                    <a:pt x="116840" y="306070"/>
                  </a:lnTo>
                  <a:lnTo>
                    <a:pt x="115570" y="284480"/>
                  </a:lnTo>
                  <a:lnTo>
                    <a:pt x="115570" y="261620"/>
                  </a:lnTo>
                  <a:lnTo>
                    <a:pt x="114300" y="222250"/>
                  </a:lnTo>
                  <a:lnTo>
                    <a:pt x="114300" y="157480"/>
                  </a:lnTo>
                  <a:lnTo>
                    <a:pt x="109220" y="154940"/>
                  </a:lnTo>
                  <a:lnTo>
                    <a:pt x="99060" y="160020"/>
                  </a:lnTo>
                  <a:lnTo>
                    <a:pt x="87630" y="170180"/>
                  </a:lnTo>
                  <a:lnTo>
                    <a:pt x="77470" y="181610"/>
                  </a:lnTo>
                  <a:lnTo>
                    <a:pt x="69850" y="193040"/>
                  </a:lnTo>
                  <a:lnTo>
                    <a:pt x="63500" y="205740"/>
                  </a:lnTo>
                  <a:lnTo>
                    <a:pt x="59690" y="219710"/>
                  </a:lnTo>
                  <a:lnTo>
                    <a:pt x="57150" y="233680"/>
                  </a:lnTo>
                  <a:lnTo>
                    <a:pt x="54610" y="250190"/>
                  </a:lnTo>
                  <a:lnTo>
                    <a:pt x="50800" y="265430"/>
                  </a:lnTo>
                  <a:lnTo>
                    <a:pt x="44450" y="281940"/>
                  </a:lnTo>
                  <a:lnTo>
                    <a:pt x="38100" y="298450"/>
                  </a:lnTo>
                  <a:lnTo>
                    <a:pt x="34290" y="313690"/>
                  </a:lnTo>
                  <a:lnTo>
                    <a:pt x="31750" y="327660"/>
                  </a:lnTo>
                  <a:lnTo>
                    <a:pt x="29210" y="341630"/>
                  </a:lnTo>
                  <a:lnTo>
                    <a:pt x="30480" y="346710"/>
                  </a:lnTo>
                  <a:lnTo>
                    <a:pt x="34290" y="345440"/>
                  </a:lnTo>
                  <a:lnTo>
                    <a:pt x="40640" y="341630"/>
                  </a:lnTo>
                  <a:lnTo>
                    <a:pt x="44450" y="334010"/>
                  </a:lnTo>
                  <a:lnTo>
                    <a:pt x="49530" y="323850"/>
                  </a:lnTo>
                  <a:lnTo>
                    <a:pt x="54610" y="313690"/>
                  </a:lnTo>
                  <a:lnTo>
                    <a:pt x="59690" y="300990"/>
                  </a:lnTo>
                  <a:lnTo>
                    <a:pt x="67310" y="287020"/>
                  </a:lnTo>
                  <a:lnTo>
                    <a:pt x="73660" y="273050"/>
                  </a:lnTo>
                  <a:lnTo>
                    <a:pt x="78740" y="257810"/>
                  </a:lnTo>
                  <a:lnTo>
                    <a:pt x="82550" y="245110"/>
                  </a:lnTo>
                  <a:lnTo>
                    <a:pt x="85090" y="231140"/>
                  </a:lnTo>
                  <a:lnTo>
                    <a:pt x="86360" y="218440"/>
                  </a:lnTo>
                  <a:lnTo>
                    <a:pt x="86360" y="204470"/>
                  </a:lnTo>
                  <a:lnTo>
                    <a:pt x="87630" y="191770"/>
                  </a:lnTo>
                  <a:lnTo>
                    <a:pt x="87630" y="177800"/>
                  </a:lnTo>
                  <a:lnTo>
                    <a:pt x="88900" y="162560"/>
                  </a:lnTo>
                  <a:lnTo>
                    <a:pt x="88900" y="130810"/>
                  </a:lnTo>
                  <a:lnTo>
                    <a:pt x="88900" y="31750"/>
                  </a:lnTo>
                  <a:lnTo>
                    <a:pt x="88900" y="0"/>
                  </a:lnTo>
                  <a:lnTo>
                    <a:pt x="88900" y="140970"/>
                  </a:lnTo>
                </a:path>
              </a:pathLst>
            </a:custGeom>
            <a:ln w="190500" cap="flat" cmpd="sng" algn="ctr">
              <a:solidFill>
                <a:srgbClr val="FFFFE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75776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-228600"/>
            <a:ext cx="8267700" cy="1460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478" name="Group 477"/>
          <p:cNvGrpSpPr/>
          <p:nvPr/>
        </p:nvGrpSpPr>
        <p:grpSpPr>
          <a:xfrm>
            <a:off x="406400" y="1295400"/>
            <a:ext cx="8699500" cy="5280660"/>
            <a:chOff x="406400" y="1295400"/>
            <a:chExt cx="8699500" cy="5280660"/>
          </a:xfrm>
        </p:grpSpPr>
        <p:grpSp>
          <p:nvGrpSpPr>
            <p:cNvPr id="473" name="Group 472"/>
            <p:cNvGrpSpPr/>
            <p:nvPr/>
          </p:nvGrpSpPr>
          <p:grpSpPr>
            <a:xfrm>
              <a:off x="406400" y="1295400"/>
              <a:ext cx="1698752" cy="5280660"/>
              <a:chOff x="406400" y="1295400"/>
              <a:chExt cx="1698752" cy="528066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406400" y="3111500"/>
                <a:ext cx="1681226" cy="1551432"/>
              </a:xfrm>
              <a:prstGeom prst="ellipse">
                <a:avLst/>
              </a:prstGeom>
              <a:solidFill>
                <a:srgbClr val="FFAD5B"/>
              </a:solidFill>
              <a:ln w="1270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406400" y="1295400"/>
                <a:ext cx="1641602" cy="1514856"/>
              </a:xfrm>
              <a:prstGeom prst="ellipse">
                <a:avLst/>
              </a:prstGeom>
              <a:solidFill>
                <a:srgbClr val="00FF00"/>
              </a:solidFill>
              <a:ln w="1270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69900" y="5067300"/>
                <a:ext cx="1635252" cy="1508760"/>
              </a:xfrm>
              <a:prstGeom prst="ellipse">
                <a:avLst/>
              </a:prstGeom>
              <a:solidFill>
                <a:srgbClr val="FF0000"/>
              </a:solidFill>
              <a:ln w="1270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91" name="Group 190"/>
              <p:cNvGrpSpPr/>
              <p:nvPr/>
            </p:nvGrpSpPr>
            <p:grpSpPr>
              <a:xfrm>
                <a:off x="749300" y="1549400"/>
                <a:ext cx="890525" cy="968884"/>
                <a:chOff x="749300" y="1549400"/>
                <a:chExt cx="890525" cy="968884"/>
              </a:xfrm>
            </p:grpSpPr>
            <p:sp>
              <p:nvSpPr>
                <p:cNvPr id="6" name="Freeform 5"/>
                <p:cNvSpPr/>
                <p:nvPr/>
              </p:nvSpPr>
              <p:spPr>
                <a:xfrm>
                  <a:off x="804545" y="1685925"/>
                  <a:ext cx="827406" cy="8196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7406" h="819659">
                      <a:moveTo>
                        <a:pt x="434213" y="1651"/>
                      </a:moveTo>
                      <a:lnTo>
                        <a:pt x="456311" y="3302"/>
                      </a:lnTo>
                      <a:lnTo>
                        <a:pt x="476885" y="4826"/>
                      </a:lnTo>
                      <a:lnTo>
                        <a:pt x="497332" y="9525"/>
                      </a:lnTo>
                      <a:lnTo>
                        <a:pt x="516382" y="12827"/>
                      </a:lnTo>
                      <a:lnTo>
                        <a:pt x="536829" y="19050"/>
                      </a:lnTo>
                      <a:lnTo>
                        <a:pt x="555879" y="25527"/>
                      </a:lnTo>
                      <a:lnTo>
                        <a:pt x="574802" y="33401"/>
                      </a:lnTo>
                      <a:lnTo>
                        <a:pt x="592074" y="41402"/>
                      </a:lnTo>
                      <a:lnTo>
                        <a:pt x="611124" y="49276"/>
                      </a:lnTo>
                      <a:lnTo>
                        <a:pt x="626872" y="60452"/>
                      </a:lnTo>
                      <a:lnTo>
                        <a:pt x="644271" y="69977"/>
                      </a:lnTo>
                      <a:lnTo>
                        <a:pt x="675767" y="93726"/>
                      </a:lnTo>
                      <a:lnTo>
                        <a:pt x="705866" y="120777"/>
                      </a:lnTo>
                      <a:lnTo>
                        <a:pt x="732663" y="149352"/>
                      </a:lnTo>
                      <a:lnTo>
                        <a:pt x="756412" y="181102"/>
                      </a:lnTo>
                      <a:lnTo>
                        <a:pt x="767334" y="198628"/>
                      </a:lnTo>
                      <a:lnTo>
                        <a:pt x="776859" y="214503"/>
                      </a:lnTo>
                      <a:lnTo>
                        <a:pt x="786384" y="232029"/>
                      </a:lnTo>
                      <a:lnTo>
                        <a:pt x="802132" y="270129"/>
                      </a:lnTo>
                      <a:lnTo>
                        <a:pt x="808482" y="289179"/>
                      </a:lnTo>
                      <a:lnTo>
                        <a:pt x="817880" y="327279"/>
                      </a:lnTo>
                      <a:lnTo>
                        <a:pt x="822706" y="347853"/>
                      </a:lnTo>
                      <a:lnTo>
                        <a:pt x="827405" y="409829"/>
                      </a:lnTo>
                      <a:lnTo>
                        <a:pt x="822706" y="471805"/>
                      </a:lnTo>
                      <a:lnTo>
                        <a:pt x="817880" y="492506"/>
                      </a:lnTo>
                      <a:lnTo>
                        <a:pt x="813181" y="511556"/>
                      </a:lnTo>
                      <a:lnTo>
                        <a:pt x="808482" y="532130"/>
                      </a:lnTo>
                      <a:lnTo>
                        <a:pt x="802132" y="549656"/>
                      </a:lnTo>
                      <a:lnTo>
                        <a:pt x="786384" y="587756"/>
                      </a:lnTo>
                      <a:lnTo>
                        <a:pt x="767334" y="622681"/>
                      </a:lnTo>
                      <a:lnTo>
                        <a:pt x="756412" y="638556"/>
                      </a:lnTo>
                      <a:lnTo>
                        <a:pt x="732663" y="670433"/>
                      </a:lnTo>
                      <a:lnTo>
                        <a:pt x="705866" y="699008"/>
                      </a:lnTo>
                      <a:lnTo>
                        <a:pt x="675767" y="725932"/>
                      </a:lnTo>
                      <a:lnTo>
                        <a:pt x="644271" y="749808"/>
                      </a:lnTo>
                      <a:lnTo>
                        <a:pt x="626872" y="759333"/>
                      </a:lnTo>
                      <a:lnTo>
                        <a:pt x="611124" y="770509"/>
                      </a:lnTo>
                      <a:lnTo>
                        <a:pt x="592074" y="778383"/>
                      </a:lnTo>
                      <a:lnTo>
                        <a:pt x="574802" y="786384"/>
                      </a:lnTo>
                      <a:lnTo>
                        <a:pt x="555879" y="794258"/>
                      </a:lnTo>
                      <a:lnTo>
                        <a:pt x="536829" y="800608"/>
                      </a:lnTo>
                      <a:lnTo>
                        <a:pt x="516382" y="806958"/>
                      </a:lnTo>
                      <a:lnTo>
                        <a:pt x="497332" y="811784"/>
                      </a:lnTo>
                      <a:lnTo>
                        <a:pt x="476885" y="814959"/>
                      </a:lnTo>
                      <a:lnTo>
                        <a:pt x="456311" y="816483"/>
                      </a:lnTo>
                      <a:lnTo>
                        <a:pt x="434213" y="818134"/>
                      </a:lnTo>
                      <a:lnTo>
                        <a:pt x="413766" y="819658"/>
                      </a:lnTo>
                      <a:lnTo>
                        <a:pt x="393192" y="818134"/>
                      </a:lnTo>
                      <a:lnTo>
                        <a:pt x="371094" y="816483"/>
                      </a:lnTo>
                      <a:lnTo>
                        <a:pt x="350520" y="814959"/>
                      </a:lnTo>
                      <a:lnTo>
                        <a:pt x="330073" y="811784"/>
                      </a:lnTo>
                      <a:lnTo>
                        <a:pt x="311023" y="806958"/>
                      </a:lnTo>
                      <a:lnTo>
                        <a:pt x="290576" y="800608"/>
                      </a:lnTo>
                      <a:lnTo>
                        <a:pt x="271653" y="794258"/>
                      </a:lnTo>
                      <a:lnTo>
                        <a:pt x="252603" y="786384"/>
                      </a:lnTo>
                      <a:lnTo>
                        <a:pt x="235331" y="778383"/>
                      </a:lnTo>
                      <a:lnTo>
                        <a:pt x="216281" y="770509"/>
                      </a:lnTo>
                      <a:lnTo>
                        <a:pt x="198882" y="759333"/>
                      </a:lnTo>
                      <a:lnTo>
                        <a:pt x="183134" y="749808"/>
                      </a:lnTo>
                      <a:lnTo>
                        <a:pt x="151638" y="725932"/>
                      </a:lnTo>
                      <a:lnTo>
                        <a:pt x="121539" y="699008"/>
                      </a:lnTo>
                      <a:lnTo>
                        <a:pt x="94742" y="670433"/>
                      </a:lnTo>
                      <a:lnTo>
                        <a:pt x="70993" y="638556"/>
                      </a:lnTo>
                      <a:lnTo>
                        <a:pt x="60071" y="622681"/>
                      </a:lnTo>
                      <a:lnTo>
                        <a:pt x="41021" y="587756"/>
                      </a:lnTo>
                      <a:lnTo>
                        <a:pt x="25273" y="549656"/>
                      </a:lnTo>
                      <a:lnTo>
                        <a:pt x="18923" y="532130"/>
                      </a:lnTo>
                      <a:lnTo>
                        <a:pt x="14224" y="511556"/>
                      </a:lnTo>
                      <a:lnTo>
                        <a:pt x="9525" y="492506"/>
                      </a:lnTo>
                      <a:lnTo>
                        <a:pt x="4699" y="471805"/>
                      </a:lnTo>
                      <a:lnTo>
                        <a:pt x="0" y="409829"/>
                      </a:lnTo>
                      <a:lnTo>
                        <a:pt x="4699" y="347853"/>
                      </a:lnTo>
                      <a:lnTo>
                        <a:pt x="9525" y="327279"/>
                      </a:lnTo>
                      <a:lnTo>
                        <a:pt x="18923" y="289179"/>
                      </a:lnTo>
                      <a:lnTo>
                        <a:pt x="25273" y="270129"/>
                      </a:lnTo>
                      <a:lnTo>
                        <a:pt x="41021" y="232029"/>
                      </a:lnTo>
                      <a:lnTo>
                        <a:pt x="50546" y="214503"/>
                      </a:lnTo>
                      <a:lnTo>
                        <a:pt x="60071" y="198628"/>
                      </a:lnTo>
                      <a:lnTo>
                        <a:pt x="70993" y="181102"/>
                      </a:lnTo>
                      <a:lnTo>
                        <a:pt x="94742" y="149352"/>
                      </a:lnTo>
                      <a:lnTo>
                        <a:pt x="121539" y="120777"/>
                      </a:lnTo>
                      <a:lnTo>
                        <a:pt x="151638" y="93726"/>
                      </a:lnTo>
                      <a:lnTo>
                        <a:pt x="183134" y="69977"/>
                      </a:lnTo>
                      <a:lnTo>
                        <a:pt x="198882" y="60452"/>
                      </a:lnTo>
                      <a:lnTo>
                        <a:pt x="216281" y="49276"/>
                      </a:lnTo>
                      <a:lnTo>
                        <a:pt x="235331" y="41402"/>
                      </a:lnTo>
                      <a:lnTo>
                        <a:pt x="252603" y="33401"/>
                      </a:lnTo>
                      <a:lnTo>
                        <a:pt x="271653" y="25527"/>
                      </a:lnTo>
                      <a:lnTo>
                        <a:pt x="290576" y="19050"/>
                      </a:lnTo>
                      <a:lnTo>
                        <a:pt x="311023" y="12827"/>
                      </a:lnTo>
                      <a:lnTo>
                        <a:pt x="330073" y="9525"/>
                      </a:lnTo>
                      <a:lnTo>
                        <a:pt x="350520" y="4826"/>
                      </a:lnTo>
                      <a:lnTo>
                        <a:pt x="371094" y="3302"/>
                      </a:lnTo>
                      <a:lnTo>
                        <a:pt x="393192" y="1651"/>
                      </a:lnTo>
                      <a:lnTo>
                        <a:pt x="413766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 cap="flat" cmpd="sng" algn="ctr">
                  <a:solidFill>
                    <a:srgbClr val="FFFF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801370" y="1682877"/>
                  <a:ext cx="830581" cy="8227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30581" h="822707">
                      <a:moveTo>
                        <a:pt x="437388" y="1524"/>
                      </a:moveTo>
                      <a:lnTo>
                        <a:pt x="478536" y="4699"/>
                      </a:lnTo>
                      <a:lnTo>
                        <a:pt x="498983" y="9525"/>
                      </a:lnTo>
                      <a:lnTo>
                        <a:pt x="519557" y="12573"/>
                      </a:lnTo>
                      <a:lnTo>
                        <a:pt x="557403" y="25400"/>
                      </a:lnTo>
                      <a:lnTo>
                        <a:pt x="595249" y="41275"/>
                      </a:lnTo>
                      <a:lnTo>
                        <a:pt x="630047" y="60325"/>
                      </a:lnTo>
                      <a:lnTo>
                        <a:pt x="647446" y="71374"/>
                      </a:lnTo>
                      <a:lnTo>
                        <a:pt x="678942" y="95250"/>
                      </a:lnTo>
                      <a:lnTo>
                        <a:pt x="709041" y="120650"/>
                      </a:lnTo>
                      <a:lnTo>
                        <a:pt x="748538" y="165100"/>
                      </a:lnTo>
                      <a:lnTo>
                        <a:pt x="759587" y="182626"/>
                      </a:lnTo>
                      <a:lnTo>
                        <a:pt x="770509" y="198501"/>
                      </a:lnTo>
                      <a:lnTo>
                        <a:pt x="789559" y="233426"/>
                      </a:lnTo>
                      <a:lnTo>
                        <a:pt x="797433" y="252476"/>
                      </a:lnTo>
                      <a:lnTo>
                        <a:pt x="805307" y="270002"/>
                      </a:lnTo>
                      <a:lnTo>
                        <a:pt x="811657" y="289052"/>
                      </a:lnTo>
                      <a:lnTo>
                        <a:pt x="817880" y="309753"/>
                      </a:lnTo>
                      <a:lnTo>
                        <a:pt x="822706" y="328803"/>
                      </a:lnTo>
                      <a:lnTo>
                        <a:pt x="829056" y="370078"/>
                      </a:lnTo>
                      <a:lnTo>
                        <a:pt x="830580" y="390652"/>
                      </a:lnTo>
                      <a:lnTo>
                        <a:pt x="830580" y="433578"/>
                      </a:lnTo>
                      <a:lnTo>
                        <a:pt x="829056" y="454279"/>
                      </a:lnTo>
                      <a:lnTo>
                        <a:pt x="825881" y="474853"/>
                      </a:lnTo>
                      <a:lnTo>
                        <a:pt x="822706" y="493903"/>
                      </a:lnTo>
                      <a:lnTo>
                        <a:pt x="817880" y="514604"/>
                      </a:lnTo>
                      <a:lnTo>
                        <a:pt x="805307" y="552704"/>
                      </a:lnTo>
                      <a:lnTo>
                        <a:pt x="797433" y="571754"/>
                      </a:lnTo>
                      <a:lnTo>
                        <a:pt x="789559" y="589280"/>
                      </a:lnTo>
                      <a:lnTo>
                        <a:pt x="780034" y="608330"/>
                      </a:lnTo>
                      <a:lnTo>
                        <a:pt x="770509" y="624205"/>
                      </a:lnTo>
                      <a:lnTo>
                        <a:pt x="759587" y="641604"/>
                      </a:lnTo>
                      <a:lnTo>
                        <a:pt x="748538" y="657606"/>
                      </a:lnTo>
                      <a:lnTo>
                        <a:pt x="735838" y="673481"/>
                      </a:lnTo>
                      <a:lnTo>
                        <a:pt x="709041" y="702056"/>
                      </a:lnTo>
                      <a:lnTo>
                        <a:pt x="678942" y="728980"/>
                      </a:lnTo>
                      <a:lnTo>
                        <a:pt x="647446" y="752856"/>
                      </a:lnTo>
                      <a:lnTo>
                        <a:pt x="630047" y="764032"/>
                      </a:lnTo>
                      <a:lnTo>
                        <a:pt x="595249" y="783082"/>
                      </a:lnTo>
                      <a:lnTo>
                        <a:pt x="557403" y="798957"/>
                      </a:lnTo>
                      <a:lnTo>
                        <a:pt x="538480" y="805307"/>
                      </a:lnTo>
                      <a:lnTo>
                        <a:pt x="519557" y="810006"/>
                      </a:lnTo>
                      <a:lnTo>
                        <a:pt x="498983" y="814832"/>
                      </a:lnTo>
                      <a:lnTo>
                        <a:pt x="457962" y="821182"/>
                      </a:lnTo>
                      <a:lnTo>
                        <a:pt x="437388" y="822706"/>
                      </a:lnTo>
                      <a:lnTo>
                        <a:pt x="394716" y="822706"/>
                      </a:lnTo>
                      <a:lnTo>
                        <a:pt x="372618" y="821182"/>
                      </a:lnTo>
                      <a:lnTo>
                        <a:pt x="331597" y="814832"/>
                      </a:lnTo>
                      <a:lnTo>
                        <a:pt x="311023" y="810006"/>
                      </a:lnTo>
                      <a:lnTo>
                        <a:pt x="292100" y="805307"/>
                      </a:lnTo>
                      <a:lnTo>
                        <a:pt x="273177" y="798957"/>
                      </a:lnTo>
                      <a:lnTo>
                        <a:pt x="235331" y="783082"/>
                      </a:lnTo>
                      <a:lnTo>
                        <a:pt x="200533" y="764032"/>
                      </a:lnTo>
                      <a:lnTo>
                        <a:pt x="183134" y="752856"/>
                      </a:lnTo>
                      <a:lnTo>
                        <a:pt x="151638" y="728980"/>
                      </a:lnTo>
                      <a:lnTo>
                        <a:pt x="121539" y="702056"/>
                      </a:lnTo>
                      <a:lnTo>
                        <a:pt x="94742" y="673481"/>
                      </a:lnTo>
                      <a:lnTo>
                        <a:pt x="82169" y="657606"/>
                      </a:lnTo>
                      <a:lnTo>
                        <a:pt x="71120" y="641604"/>
                      </a:lnTo>
                      <a:lnTo>
                        <a:pt x="60071" y="624205"/>
                      </a:lnTo>
                      <a:lnTo>
                        <a:pt x="50546" y="608330"/>
                      </a:lnTo>
                      <a:lnTo>
                        <a:pt x="41021" y="589280"/>
                      </a:lnTo>
                      <a:lnTo>
                        <a:pt x="33147" y="571754"/>
                      </a:lnTo>
                      <a:lnTo>
                        <a:pt x="25273" y="552704"/>
                      </a:lnTo>
                      <a:lnTo>
                        <a:pt x="12700" y="514604"/>
                      </a:lnTo>
                      <a:lnTo>
                        <a:pt x="7874" y="493903"/>
                      </a:lnTo>
                      <a:lnTo>
                        <a:pt x="4826" y="474853"/>
                      </a:lnTo>
                      <a:lnTo>
                        <a:pt x="1651" y="454279"/>
                      </a:lnTo>
                      <a:lnTo>
                        <a:pt x="0" y="433578"/>
                      </a:lnTo>
                      <a:lnTo>
                        <a:pt x="0" y="390652"/>
                      </a:lnTo>
                      <a:lnTo>
                        <a:pt x="1651" y="370078"/>
                      </a:lnTo>
                      <a:lnTo>
                        <a:pt x="7874" y="328803"/>
                      </a:lnTo>
                      <a:lnTo>
                        <a:pt x="12700" y="309753"/>
                      </a:lnTo>
                      <a:lnTo>
                        <a:pt x="18923" y="289052"/>
                      </a:lnTo>
                      <a:lnTo>
                        <a:pt x="25273" y="270002"/>
                      </a:lnTo>
                      <a:lnTo>
                        <a:pt x="33147" y="252476"/>
                      </a:lnTo>
                      <a:lnTo>
                        <a:pt x="41021" y="233426"/>
                      </a:lnTo>
                      <a:lnTo>
                        <a:pt x="60071" y="198501"/>
                      </a:lnTo>
                      <a:lnTo>
                        <a:pt x="71120" y="182626"/>
                      </a:lnTo>
                      <a:lnTo>
                        <a:pt x="82169" y="165100"/>
                      </a:lnTo>
                      <a:lnTo>
                        <a:pt x="121539" y="120650"/>
                      </a:lnTo>
                      <a:lnTo>
                        <a:pt x="151638" y="95250"/>
                      </a:lnTo>
                      <a:lnTo>
                        <a:pt x="183134" y="71374"/>
                      </a:lnTo>
                      <a:lnTo>
                        <a:pt x="200533" y="60325"/>
                      </a:lnTo>
                      <a:lnTo>
                        <a:pt x="235331" y="41275"/>
                      </a:lnTo>
                      <a:lnTo>
                        <a:pt x="273177" y="25400"/>
                      </a:lnTo>
                      <a:lnTo>
                        <a:pt x="311023" y="12573"/>
                      </a:lnTo>
                      <a:lnTo>
                        <a:pt x="331597" y="9525"/>
                      </a:lnTo>
                      <a:lnTo>
                        <a:pt x="352171" y="4699"/>
                      </a:lnTo>
                      <a:lnTo>
                        <a:pt x="372618" y="3048"/>
                      </a:lnTo>
                      <a:lnTo>
                        <a:pt x="394716" y="1524"/>
                      </a:lnTo>
                      <a:lnTo>
                        <a:pt x="415290" y="0"/>
                      </a:lnTo>
                      <a:close/>
                    </a:path>
                  </a:pathLst>
                </a:custGeom>
                <a:solidFill>
                  <a:srgbClr val="FFFA00"/>
                </a:solidFill>
                <a:ln w="0" cap="flat" cmpd="sng" algn="ctr">
                  <a:solidFill>
                    <a:srgbClr val="FFFA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798195" y="1679575"/>
                  <a:ext cx="833756" cy="8276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33756" h="827660">
                      <a:moveTo>
                        <a:pt x="439039" y="1651"/>
                      </a:moveTo>
                      <a:lnTo>
                        <a:pt x="480060" y="4826"/>
                      </a:lnTo>
                      <a:lnTo>
                        <a:pt x="541655" y="19177"/>
                      </a:lnTo>
                      <a:lnTo>
                        <a:pt x="560578" y="25400"/>
                      </a:lnTo>
                      <a:lnTo>
                        <a:pt x="598424" y="41402"/>
                      </a:lnTo>
                      <a:lnTo>
                        <a:pt x="633222" y="60452"/>
                      </a:lnTo>
                      <a:lnTo>
                        <a:pt x="650621" y="71501"/>
                      </a:lnTo>
                      <a:lnTo>
                        <a:pt x="666369" y="82677"/>
                      </a:lnTo>
                      <a:lnTo>
                        <a:pt x="682117" y="95377"/>
                      </a:lnTo>
                      <a:lnTo>
                        <a:pt x="712216" y="122428"/>
                      </a:lnTo>
                      <a:lnTo>
                        <a:pt x="739013" y="151003"/>
                      </a:lnTo>
                      <a:lnTo>
                        <a:pt x="751713" y="166878"/>
                      </a:lnTo>
                      <a:lnTo>
                        <a:pt x="762762" y="182753"/>
                      </a:lnTo>
                      <a:lnTo>
                        <a:pt x="773684" y="200152"/>
                      </a:lnTo>
                      <a:lnTo>
                        <a:pt x="802132" y="252603"/>
                      </a:lnTo>
                      <a:lnTo>
                        <a:pt x="814832" y="290703"/>
                      </a:lnTo>
                      <a:lnTo>
                        <a:pt x="821055" y="311404"/>
                      </a:lnTo>
                      <a:lnTo>
                        <a:pt x="825881" y="330454"/>
                      </a:lnTo>
                      <a:lnTo>
                        <a:pt x="832231" y="371729"/>
                      </a:lnTo>
                      <a:lnTo>
                        <a:pt x="833755" y="392430"/>
                      </a:lnTo>
                      <a:lnTo>
                        <a:pt x="833755" y="435229"/>
                      </a:lnTo>
                      <a:lnTo>
                        <a:pt x="832231" y="455930"/>
                      </a:lnTo>
                      <a:lnTo>
                        <a:pt x="825881" y="497205"/>
                      </a:lnTo>
                      <a:lnTo>
                        <a:pt x="821055" y="516255"/>
                      </a:lnTo>
                      <a:lnTo>
                        <a:pt x="814832" y="536956"/>
                      </a:lnTo>
                      <a:lnTo>
                        <a:pt x="802132" y="575056"/>
                      </a:lnTo>
                      <a:lnTo>
                        <a:pt x="773684" y="627507"/>
                      </a:lnTo>
                      <a:lnTo>
                        <a:pt x="762762" y="644906"/>
                      </a:lnTo>
                      <a:lnTo>
                        <a:pt x="751713" y="660908"/>
                      </a:lnTo>
                      <a:lnTo>
                        <a:pt x="739013" y="676783"/>
                      </a:lnTo>
                      <a:lnTo>
                        <a:pt x="712216" y="705358"/>
                      </a:lnTo>
                      <a:lnTo>
                        <a:pt x="682117" y="732282"/>
                      </a:lnTo>
                      <a:lnTo>
                        <a:pt x="666369" y="744982"/>
                      </a:lnTo>
                      <a:lnTo>
                        <a:pt x="650621" y="756158"/>
                      </a:lnTo>
                      <a:lnTo>
                        <a:pt x="633222" y="767334"/>
                      </a:lnTo>
                      <a:lnTo>
                        <a:pt x="598424" y="786384"/>
                      </a:lnTo>
                      <a:lnTo>
                        <a:pt x="560578" y="802259"/>
                      </a:lnTo>
                      <a:lnTo>
                        <a:pt x="541655" y="808609"/>
                      </a:lnTo>
                      <a:lnTo>
                        <a:pt x="521081" y="814959"/>
                      </a:lnTo>
                      <a:lnTo>
                        <a:pt x="500634" y="819658"/>
                      </a:lnTo>
                      <a:lnTo>
                        <a:pt x="480060" y="822833"/>
                      </a:lnTo>
                      <a:lnTo>
                        <a:pt x="459486" y="824484"/>
                      </a:lnTo>
                      <a:lnTo>
                        <a:pt x="439039" y="827659"/>
                      </a:lnTo>
                      <a:lnTo>
                        <a:pt x="396367" y="827659"/>
                      </a:lnTo>
                      <a:lnTo>
                        <a:pt x="374269" y="824484"/>
                      </a:lnTo>
                      <a:lnTo>
                        <a:pt x="353695" y="822833"/>
                      </a:lnTo>
                      <a:lnTo>
                        <a:pt x="333248" y="819658"/>
                      </a:lnTo>
                      <a:lnTo>
                        <a:pt x="312674" y="814959"/>
                      </a:lnTo>
                      <a:lnTo>
                        <a:pt x="293751" y="808609"/>
                      </a:lnTo>
                      <a:lnTo>
                        <a:pt x="273177" y="802259"/>
                      </a:lnTo>
                      <a:lnTo>
                        <a:pt x="254254" y="794258"/>
                      </a:lnTo>
                      <a:lnTo>
                        <a:pt x="236855" y="786384"/>
                      </a:lnTo>
                      <a:lnTo>
                        <a:pt x="217932" y="776859"/>
                      </a:lnTo>
                      <a:lnTo>
                        <a:pt x="200533" y="767334"/>
                      </a:lnTo>
                      <a:lnTo>
                        <a:pt x="184785" y="756158"/>
                      </a:lnTo>
                      <a:lnTo>
                        <a:pt x="167386" y="744982"/>
                      </a:lnTo>
                      <a:lnTo>
                        <a:pt x="151638" y="732282"/>
                      </a:lnTo>
                      <a:lnTo>
                        <a:pt x="121666" y="705358"/>
                      </a:lnTo>
                      <a:lnTo>
                        <a:pt x="94742" y="676783"/>
                      </a:lnTo>
                      <a:lnTo>
                        <a:pt x="83693" y="660908"/>
                      </a:lnTo>
                      <a:lnTo>
                        <a:pt x="71120" y="644906"/>
                      </a:lnTo>
                      <a:lnTo>
                        <a:pt x="60071" y="627507"/>
                      </a:lnTo>
                      <a:lnTo>
                        <a:pt x="41148" y="592582"/>
                      </a:lnTo>
                      <a:lnTo>
                        <a:pt x="33147" y="575056"/>
                      </a:lnTo>
                      <a:lnTo>
                        <a:pt x="25273" y="556006"/>
                      </a:lnTo>
                      <a:lnTo>
                        <a:pt x="19050" y="536956"/>
                      </a:lnTo>
                      <a:lnTo>
                        <a:pt x="12700" y="516255"/>
                      </a:lnTo>
                      <a:lnTo>
                        <a:pt x="8001" y="497205"/>
                      </a:lnTo>
                      <a:lnTo>
                        <a:pt x="1651" y="455930"/>
                      </a:lnTo>
                      <a:lnTo>
                        <a:pt x="0" y="435229"/>
                      </a:lnTo>
                      <a:lnTo>
                        <a:pt x="0" y="392430"/>
                      </a:lnTo>
                      <a:lnTo>
                        <a:pt x="1651" y="371729"/>
                      </a:lnTo>
                      <a:lnTo>
                        <a:pt x="8001" y="330454"/>
                      </a:lnTo>
                      <a:lnTo>
                        <a:pt x="12700" y="311404"/>
                      </a:lnTo>
                      <a:lnTo>
                        <a:pt x="19050" y="290703"/>
                      </a:lnTo>
                      <a:lnTo>
                        <a:pt x="25273" y="271653"/>
                      </a:lnTo>
                      <a:lnTo>
                        <a:pt x="33147" y="252603"/>
                      </a:lnTo>
                      <a:lnTo>
                        <a:pt x="41148" y="235077"/>
                      </a:lnTo>
                      <a:lnTo>
                        <a:pt x="60071" y="200152"/>
                      </a:lnTo>
                      <a:lnTo>
                        <a:pt x="71120" y="182753"/>
                      </a:lnTo>
                      <a:lnTo>
                        <a:pt x="83693" y="166878"/>
                      </a:lnTo>
                      <a:lnTo>
                        <a:pt x="94742" y="151003"/>
                      </a:lnTo>
                      <a:lnTo>
                        <a:pt x="121666" y="122428"/>
                      </a:lnTo>
                      <a:lnTo>
                        <a:pt x="151638" y="95377"/>
                      </a:lnTo>
                      <a:lnTo>
                        <a:pt x="167386" y="82677"/>
                      </a:lnTo>
                      <a:lnTo>
                        <a:pt x="184785" y="71501"/>
                      </a:lnTo>
                      <a:lnTo>
                        <a:pt x="200533" y="60452"/>
                      </a:lnTo>
                      <a:lnTo>
                        <a:pt x="217932" y="50927"/>
                      </a:lnTo>
                      <a:lnTo>
                        <a:pt x="236855" y="41402"/>
                      </a:lnTo>
                      <a:lnTo>
                        <a:pt x="254254" y="33401"/>
                      </a:lnTo>
                      <a:lnTo>
                        <a:pt x="273177" y="25400"/>
                      </a:lnTo>
                      <a:lnTo>
                        <a:pt x="293751" y="19177"/>
                      </a:lnTo>
                      <a:lnTo>
                        <a:pt x="312674" y="14351"/>
                      </a:lnTo>
                      <a:lnTo>
                        <a:pt x="353695" y="4826"/>
                      </a:lnTo>
                      <a:lnTo>
                        <a:pt x="416941" y="0"/>
                      </a:lnTo>
                      <a:close/>
                    </a:path>
                  </a:pathLst>
                </a:custGeom>
                <a:solidFill>
                  <a:srgbClr val="FFF200"/>
                </a:solidFill>
                <a:ln w="0" cap="flat" cmpd="sng" algn="ctr">
                  <a:solidFill>
                    <a:srgbClr val="FFF2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795020" y="1676400"/>
                  <a:ext cx="838455" cy="8308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38455" h="830835">
                      <a:moveTo>
                        <a:pt x="461137" y="3175"/>
                      </a:moveTo>
                      <a:lnTo>
                        <a:pt x="483235" y="4826"/>
                      </a:lnTo>
                      <a:lnTo>
                        <a:pt x="503809" y="9525"/>
                      </a:lnTo>
                      <a:lnTo>
                        <a:pt x="522732" y="14351"/>
                      </a:lnTo>
                      <a:lnTo>
                        <a:pt x="543179" y="19050"/>
                      </a:lnTo>
                      <a:lnTo>
                        <a:pt x="562229" y="25527"/>
                      </a:lnTo>
                      <a:lnTo>
                        <a:pt x="600075" y="41402"/>
                      </a:lnTo>
                      <a:lnTo>
                        <a:pt x="618998" y="50927"/>
                      </a:lnTo>
                      <a:lnTo>
                        <a:pt x="636397" y="60452"/>
                      </a:lnTo>
                      <a:lnTo>
                        <a:pt x="652145" y="71501"/>
                      </a:lnTo>
                      <a:lnTo>
                        <a:pt x="669544" y="82677"/>
                      </a:lnTo>
                      <a:lnTo>
                        <a:pt x="701167" y="108077"/>
                      </a:lnTo>
                      <a:lnTo>
                        <a:pt x="729488" y="136652"/>
                      </a:lnTo>
                      <a:lnTo>
                        <a:pt x="754888" y="168402"/>
                      </a:lnTo>
                      <a:lnTo>
                        <a:pt x="776859" y="200152"/>
                      </a:lnTo>
                      <a:lnTo>
                        <a:pt x="788035" y="217678"/>
                      </a:lnTo>
                      <a:lnTo>
                        <a:pt x="795909" y="236728"/>
                      </a:lnTo>
                      <a:lnTo>
                        <a:pt x="805307" y="254254"/>
                      </a:lnTo>
                      <a:lnTo>
                        <a:pt x="813308" y="273304"/>
                      </a:lnTo>
                      <a:lnTo>
                        <a:pt x="819531" y="292354"/>
                      </a:lnTo>
                      <a:lnTo>
                        <a:pt x="824230" y="312928"/>
                      </a:lnTo>
                      <a:lnTo>
                        <a:pt x="829056" y="332105"/>
                      </a:lnTo>
                      <a:lnTo>
                        <a:pt x="833755" y="352679"/>
                      </a:lnTo>
                      <a:lnTo>
                        <a:pt x="836930" y="393954"/>
                      </a:lnTo>
                      <a:lnTo>
                        <a:pt x="838454" y="416306"/>
                      </a:lnTo>
                      <a:lnTo>
                        <a:pt x="836930" y="436880"/>
                      </a:lnTo>
                      <a:lnTo>
                        <a:pt x="835406" y="459105"/>
                      </a:lnTo>
                      <a:lnTo>
                        <a:pt x="833755" y="479806"/>
                      </a:lnTo>
                      <a:lnTo>
                        <a:pt x="829056" y="498856"/>
                      </a:lnTo>
                      <a:lnTo>
                        <a:pt x="824230" y="519430"/>
                      </a:lnTo>
                      <a:lnTo>
                        <a:pt x="819531" y="538480"/>
                      </a:lnTo>
                      <a:lnTo>
                        <a:pt x="813308" y="559181"/>
                      </a:lnTo>
                      <a:lnTo>
                        <a:pt x="805307" y="576707"/>
                      </a:lnTo>
                      <a:lnTo>
                        <a:pt x="795909" y="595757"/>
                      </a:lnTo>
                      <a:lnTo>
                        <a:pt x="788035" y="613156"/>
                      </a:lnTo>
                      <a:lnTo>
                        <a:pt x="765937" y="648081"/>
                      </a:lnTo>
                      <a:lnTo>
                        <a:pt x="754888" y="664083"/>
                      </a:lnTo>
                      <a:lnTo>
                        <a:pt x="742188" y="679958"/>
                      </a:lnTo>
                      <a:lnTo>
                        <a:pt x="715391" y="710057"/>
                      </a:lnTo>
                      <a:lnTo>
                        <a:pt x="701167" y="722757"/>
                      </a:lnTo>
                      <a:lnTo>
                        <a:pt x="685292" y="737108"/>
                      </a:lnTo>
                      <a:lnTo>
                        <a:pt x="669544" y="748157"/>
                      </a:lnTo>
                      <a:lnTo>
                        <a:pt x="652145" y="760857"/>
                      </a:lnTo>
                      <a:lnTo>
                        <a:pt x="636397" y="770509"/>
                      </a:lnTo>
                      <a:lnTo>
                        <a:pt x="618998" y="781558"/>
                      </a:lnTo>
                      <a:lnTo>
                        <a:pt x="600075" y="791083"/>
                      </a:lnTo>
                      <a:lnTo>
                        <a:pt x="581152" y="799084"/>
                      </a:lnTo>
                      <a:lnTo>
                        <a:pt x="562229" y="805434"/>
                      </a:lnTo>
                      <a:lnTo>
                        <a:pt x="543179" y="813308"/>
                      </a:lnTo>
                      <a:lnTo>
                        <a:pt x="522732" y="818134"/>
                      </a:lnTo>
                      <a:lnTo>
                        <a:pt x="503809" y="822833"/>
                      </a:lnTo>
                      <a:lnTo>
                        <a:pt x="483235" y="826008"/>
                      </a:lnTo>
                      <a:lnTo>
                        <a:pt x="461137" y="829183"/>
                      </a:lnTo>
                      <a:lnTo>
                        <a:pt x="440563" y="830834"/>
                      </a:lnTo>
                      <a:lnTo>
                        <a:pt x="397891" y="830834"/>
                      </a:lnTo>
                      <a:lnTo>
                        <a:pt x="375920" y="829183"/>
                      </a:lnTo>
                      <a:lnTo>
                        <a:pt x="334772" y="822833"/>
                      </a:lnTo>
                      <a:lnTo>
                        <a:pt x="293751" y="813308"/>
                      </a:lnTo>
                      <a:lnTo>
                        <a:pt x="274828" y="805434"/>
                      </a:lnTo>
                      <a:lnTo>
                        <a:pt x="255778" y="799084"/>
                      </a:lnTo>
                      <a:lnTo>
                        <a:pt x="236855" y="791083"/>
                      </a:lnTo>
                      <a:lnTo>
                        <a:pt x="219583" y="781558"/>
                      </a:lnTo>
                      <a:lnTo>
                        <a:pt x="202184" y="770509"/>
                      </a:lnTo>
                      <a:lnTo>
                        <a:pt x="184785" y="760857"/>
                      </a:lnTo>
                      <a:lnTo>
                        <a:pt x="169037" y="748157"/>
                      </a:lnTo>
                      <a:lnTo>
                        <a:pt x="153289" y="737108"/>
                      </a:lnTo>
                      <a:lnTo>
                        <a:pt x="137414" y="722757"/>
                      </a:lnTo>
                      <a:lnTo>
                        <a:pt x="123190" y="710057"/>
                      </a:lnTo>
                      <a:lnTo>
                        <a:pt x="108966" y="695833"/>
                      </a:lnTo>
                      <a:lnTo>
                        <a:pt x="94742" y="679958"/>
                      </a:lnTo>
                      <a:lnTo>
                        <a:pt x="83693" y="664083"/>
                      </a:lnTo>
                      <a:lnTo>
                        <a:pt x="71120" y="648081"/>
                      </a:lnTo>
                      <a:lnTo>
                        <a:pt x="60071" y="630682"/>
                      </a:lnTo>
                      <a:lnTo>
                        <a:pt x="41148" y="595757"/>
                      </a:lnTo>
                      <a:lnTo>
                        <a:pt x="33147" y="576707"/>
                      </a:lnTo>
                      <a:lnTo>
                        <a:pt x="25273" y="559181"/>
                      </a:lnTo>
                      <a:lnTo>
                        <a:pt x="19050" y="538480"/>
                      </a:lnTo>
                      <a:lnTo>
                        <a:pt x="12700" y="519430"/>
                      </a:lnTo>
                      <a:lnTo>
                        <a:pt x="8001" y="498856"/>
                      </a:lnTo>
                      <a:lnTo>
                        <a:pt x="4826" y="479806"/>
                      </a:lnTo>
                      <a:lnTo>
                        <a:pt x="1651" y="459105"/>
                      </a:lnTo>
                      <a:lnTo>
                        <a:pt x="0" y="436880"/>
                      </a:lnTo>
                      <a:lnTo>
                        <a:pt x="0" y="393954"/>
                      </a:lnTo>
                      <a:lnTo>
                        <a:pt x="1651" y="373380"/>
                      </a:lnTo>
                      <a:lnTo>
                        <a:pt x="8001" y="332105"/>
                      </a:lnTo>
                      <a:lnTo>
                        <a:pt x="12700" y="312928"/>
                      </a:lnTo>
                      <a:lnTo>
                        <a:pt x="19050" y="292354"/>
                      </a:lnTo>
                      <a:lnTo>
                        <a:pt x="25273" y="273304"/>
                      </a:lnTo>
                      <a:lnTo>
                        <a:pt x="33147" y="254254"/>
                      </a:lnTo>
                      <a:lnTo>
                        <a:pt x="41148" y="236728"/>
                      </a:lnTo>
                      <a:lnTo>
                        <a:pt x="50546" y="217678"/>
                      </a:lnTo>
                      <a:lnTo>
                        <a:pt x="60071" y="200152"/>
                      </a:lnTo>
                      <a:lnTo>
                        <a:pt x="71120" y="184277"/>
                      </a:lnTo>
                      <a:lnTo>
                        <a:pt x="83693" y="168402"/>
                      </a:lnTo>
                      <a:lnTo>
                        <a:pt x="94742" y="152527"/>
                      </a:lnTo>
                      <a:lnTo>
                        <a:pt x="108966" y="136652"/>
                      </a:lnTo>
                      <a:lnTo>
                        <a:pt x="137414" y="108077"/>
                      </a:lnTo>
                      <a:lnTo>
                        <a:pt x="169037" y="82677"/>
                      </a:lnTo>
                      <a:lnTo>
                        <a:pt x="184785" y="71501"/>
                      </a:lnTo>
                      <a:lnTo>
                        <a:pt x="202184" y="60452"/>
                      </a:lnTo>
                      <a:lnTo>
                        <a:pt x="236855" y="41402"/>
                      </a:lnTo>
                      <a:lnTo>
                        <a:pt x="274828" y="25527"/>
                      </a:lnTo>
                      <a:lnTo>
                        <a:pt x="293751" y="19050"/>
                      </a:lnTo>
                      <a:lnTo>
                        <a:pt x="355346" y="4826"/>
                      </a:lnTo>
                      <a:lnTo>
                        <a:pt x="375920" y="3175"/>
                      </a:lnTo>
                      <a:lnTo>
                        <a:pt x="397891" y="1651"/>
                      </a:lnTo>
                      <a:lnTo>
                        <a:pt x="418465" y="0"/>
                      </a:lnTo>
                      <a:close/>
                    </a:path>
                  </a:pathLst>
                </a:custGeom>
                <a:solidFill>
                  <a:srgbClr val="FFED00"/>
                </a:solidFill>
                <a:ln w="0" cap="flat" cmpd="sng" algn="ctr">
                  <a:solidFill>
                    <a:srgbClr val="FFED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791972" y="1673352"/>
                  <a:ext cx="841503" cy="8354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1503" h="835407">
                      <a:moveTo>
                        <a:pt x="464185" y="3048"/>
                      </a:moveTo>
                      <a:lnTo>
                        <a:pt x="484759" y="4699"/>
                      </a:lnTo>
                      <a:lnTo>
                        <a:pt x="525780" y="14224"/>
                      </a:lnTo>
                      <a:lnTo>
                        <a:pt x="544703" y="19050"/>
                      </a:lnTo>
                      <a:lnTo>
                        <a:pt x="565277" y="25400"/>
                      </a:lnTo>
                      <a:lnTo>
                        <a:pt x="603123" y="41275"/>
                      </a:lnTo>
                      <a:lnTo>
                        <a:pt x="620522" y="50800"/>
                      </a:lnTo>
                      <a:lnTo>
                        <a:pt x="637794" y="61849"/>
                      </a:lnTo>
                      <a:lnTo>
                        <a:pt x="655193" y="71374"/>
                      </a:lnTo>
                      <a:lnTo>
                        <a:pt x="672592" y="84074"/>
                      </a:lnTo>
                      <a:lnTo>
                        <a:pt x="704215" y="109601"/>
                      </a:lnTo>
                      <a:lnTo>
                        <a:pt x="718439" y="122174"/>
                      </a:lnTo>
                      <a:lnTo>
                        <a:pt x="732536" y="138176"/>
                      </a:lnTo>
                      <a:lnTo>
                        <a:pt x="757936" y="168275"/>
                      </a:lnTo>
                      <a:lnTo>
                        <a:pt x="768985" y="184150"/>
                      </a:lnTo>
                      <a:lnTo>
                        <a:pt x="791083" y="219202"/>
                      </a:lnTo>
                      <a:lnTo>
                        <a:pt x="800481" y="236601"/>
                      </a:lnTo>
                      <a:lnTo>
                        <a:pt x="816356" y="274701"/>
                      </a:lnTo>
                      <a:lnTo>
                        <a:pt x="822579" y="293751"/>
                      </a:lnTo>
                      <a:lnTo>
                        <a:pt x="828929" y="314452"/>
                      </a:lnTo>
                      <a:lnTo>
                        <a:pt x="833628" y="333502"/>
                      </a:lnTo>
                      <a:lnTo>
                        <a:pt x="839978" y="374777"/>
                      </a:lnTo>
                      <a:lnTo>
                        <a:pt x="841502" y="397002"/>
                      </a:lnTo>
                      <a:lnTo>
                        <a:pt x="841502" y="439928"/>
                      </a:lnTo>
                      <a:lnTo>
                        <a:pt x="839978" y="460502"/>
                      </a:lnTo>
                      <a:lnTo>
                        <a:pt x="833628" y="501904"/>
                      </a:lnTo>
                      <a:lnTo>
                        <a:pt x="828929" y="522478"/>
                      </a:lnTo>
                      <a:lnTo>
                        <a:pt x="816356" y="560578"/>
                      </a:lnTo>
                      <a:lnTo>
                        <a:pt x="800481" y="598805"/>
                      </a:lnTo>
                      <a:lnTo>
                        <a:pt x="791083" y="616204"/>
                      </a:lnTo>
                      <a:lnTo>
                        <a:pt x="768985" y="651129"/>
                      </a:lnTo>
                      <a:lnTo>
                        <a:pt x="757936" y="667131"/>
                      </a:lnTo>
                      <a:lnTo>
                        <a:pt x="732536" y="698881"/>
                      </a:lnTo>
                      <a:lnTo>
                        <a:pt x="704215" y="727456"/>
                      </a:lnTo>
                      <a:lnTo>
                        <a:pt x="672592" y="752856"/>
                      </a:lnTo>
                      <a:lnTo>
                        <a:pt x="637794" y="775081"/>
                      </a:lnTo>
                      <a:lnTo>
                        <a:pt x="603123" y="794131"/>
                      </a:lnTo>
                      <a:lnTo>
                        <a:pt x="565277" y="810006"/>
                      </a:lnTo>
                      <a:lnTo>
                        <a:pt x="544703" y="816356"/>
                      </a:lnTo>
                      <a:lnTo>
                        <a:pt x="525780" y="822706"/>
                      </a:lnTo>
                      <a:lnTo>
                        <a:pt x="505206" y="827532"/>
                      </a:lnTo>
                      <a:lnTo>
                        <a:pt x="464185" y="833882"/>
                      </a:lnTo>
                      <a:lnTo>
                        <a:pt x="442087" y="835406"/>
                      </a:lnTo>
                      <a:lnTo>
                        <a:pt x="399415" y="835406"/>
                      </a:lnTo>
                      <a:lnTo>
                        <a:pt x="377317" y="833882"/>
                      </a:lnTo>
                      <a:lnTo>
                        <a:pt x="336296" y="827532"/>
                      </a:lnTo>
                      <a:lnTo>
                        <a:pt x="315722" y="822706"/>
                      </a:lnTo>
                      <a:lnTo>
                        <a:pt x="295275" y="816356"/>
                      </a:lnTo>
                      <a:lnTo>
                        <a:pt x="276225" y="810006"/>
                      </a:lnTo>
                      <a:lnTo>
                        <a:pt x="238379" y="794131"/>
                      </a:lnTo>
                      <a:lnTo>
                        <a:pt x="219456" y="784606"/>
                      </a:lnTo>
                      <a:lnTo>
                        <a:pt x="202057" y="775081"/>
                      </a:lnTo>
                      <a:lnTo>
                        <a:pt x="184658" y="763905"/>
                      </a:lnTo>
                      <a:lnTo>
                        <a:pt x="168910" y="752856"/>
                      </a:lnTo>
                      <a:lnTo>
                        <a:pt x="137287" y="727456"/>
                      </a:lnTo>
                      <a:lnTo>
                        <a:pt x="108966" y="698881"/>
                      </a:lnTo>
                      <a:lnTo>
                        <a:pt x="70993" y="651129"/>
                      </a:lnTo>
                      <a:lnTo>
                        <a:pt x="59944" y="633730"/>
                      </a:lnTo>
                      <a:lnTo>
                        <a:pt x="41021" y="598805"/>
                      </a:lnTo>
                      <a:lnTo>
                        <a:pt x="25273" y="560578"/>
                      </a:lnTo>
                      <a:lnTo>
                        <a:pt x="12573" y="522478"/>
                      </a:lnTo>
                      <a:lnTo>
                        <a:pt x="7874" y="501904"/>
                      </a:lnTo>
                      <a:lnTo>
                        <a:pt x="1524" y="460502"/>
                      </a:lnTo>
                      <a:lnTo>
                        <a:pt x="0" y="439928"/>
                      </a:lnTo>
                      <a:lnTo>
                        <a:pt x="0" y="397002"/>
                      </a:lnTo>
                      <a:lnTo>
                        <a:pt x="1524" y="374777"/>
                      </a:lnTo>
                      <a:lnTo>
                        <a:pt x="7874" y="333502"/>
                      </a:lnTo>
                      <a:lnTo>
                        <a:pt x="12573" y="314452"/>
                      </a:lnTo>
                      <a:lnTo>
                        <a:pt x="18923" y="293751"/>
                      </a:lnTo>
                      <a:lnTo>
                        <a:pt x="25273" y="274701"/>
                      </a:lnTo>
                      <a:lnTo>
                        <a:pt x="41021" y="236601"/>
                      </a:lnTo>
                      <a:lnTo>
                        <a:pt x="59944" y="201676"/>
                      </a:lnTo>
                      <a:lnTo>
                        <a:pt x="70993" y="184150"/>
                      </a:lnTo>
                      <a:lnTo>
                        <a:pt x="96266" y="152400"/>
                      </a:lnTo>
                      <a:lnTo>
                        <a:pt x="123063" y="122174"/>
                      </a:lnTo>
                      <a:lnTo>
                        <a:pt x="137287" y="109601"/>
                      </a:lnTo>
                      <a:lnTo>
                        <a:pt x="184658" y="71374"/>
                      </a:lnTo>
                      <a:lnTo>
                        <a:pt x="202057" y="61849"/>
                      </a:lnTo>
                      <a:lnTo>
                        <a:pt x="219456" y="50800"/>
                      </a:lnTo>
                      <a:lnTo>
                        <a:pt x="238379" y="41275"/>
                      </a:lnTo>
                      <a:lnTo>
                        <a:pt x="276225" y="25400"/>
                      </a:lnTo>
                      <a:lnTo>
                        <a:pt x="295275" y="19050"/>
                      </a:lnTo>
                      <a:lnTo>
                        <a:pt x="356743" y="4699"/>
                      </a:lnTo>
                      <a:lnTo>
                        <a:pt x="377317" y="3048"/>
                      </a:lnTo>
                      <a:lnTo>
                        <a:pt x="399415" y="1524"/>
                      </a:lnTo>
                      <a:lnTo>
                        <a:pt x="419989" y="0"/>
                      </a:lnTo>
                      <a:close/>
                    </a:path>
                  </a:pathLst>
                </a:custGeom>
                <a:solidFill>
                  <a:srgbClr val="FFE800"/>
                </a:solidFill>
                <a:ln w="0" cap="flat" cmpd="sng" algn="ctr">
                  <a:solidFill>
                    <a:srgbClr val="FFE8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787146" y="1670050"/>
                  <a:ext cx="846329" cy="8387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6329" h="838709">
                      <a:moveTo>
                        <a:pt x="445389" y="1651"/>
                      </a:moveTo>
                      <a:lnTo>
                        <a:pt x="487934" y="4826"/>
                      </a:lnTo>
                      <a:lnTo>
                        <a:pt x="549529" y="19177"/>
                      </a:lnTo>
                      <a:lnTo>
                        <a:pt x="568452" y="25400"/>
                      </a:lnTo>
                      <a:lnTo>
                        <a:pt x="589026" y="33401"/>
                      </a:lnTo>
                      <a:lnTo>
                        <a:pt x="606425" y="42926"/>
                      </a:lnTo>
                      <a:lnTo>
                        <a:pt x="625348" y="50927"/>
                      </a:lnTo>
                      <a:lnTo>
                        <a:pt x="677418" y="84201"/>
                      </a:lnTo>
                      <a:lnTo>
                        <a:pt x="693166" y="96901"/>
                      </a:lnTo>
                      <a:lnTo>
                        <a:pt x="707390" y="109601"/>
                      </a:lnTo>
                      <a:lnTo>
                        <a:pt x="723265" y="123952"/>
                      </a:lnTo>
                      <a:lnTo>
                        <a:pt x="737362" y="138303"/>
                      </a:lnTo>
                      <a:lnTo>
                        <a:pt x="775335" y="185928"/>
                      </a:lnTo>
                      <a:lnTo>
                        <a:pt x="786384" y="203454"/>
                      </a:lnTo>
                      <a:lnTo>
                        <a:pt x="805307" y="238379"/>
                      </a:lnTo>
                      <a:lnTo>
                        <a:pt x="821182" y="276479"/>
                      </a:lnTo>
                      <a:lnTo>
                        <a:pt x="827405" y="295529"/>
                      </a:lnTo>
                      <a:lnTo>
                        <a:pt x="833755" y="316103"/>
                      </a:lnTo>
                      <a:lnTo>
                        <a:pt x="838454" y="335153"/>
                      </a:lnTo>
                      <a:lnTo>
                        <a:pt x="844804" y="376555"/>
                      </a:lnTo>
                      <a:lnTo>
                        <a:pt x="846328" y="398780"/>
                      </a:lnTo>
                      <a:lnTo>
                        <a:pt x="846328" y="441706"/>
                      </a:lnTo>
                      <a:lnTo>
                        <a:pt x="844804" y="462280"/>
                      </a:lnTo>
                      <a:lnTo>
                        <a:pt x="841629" y="484505"/>
                      </a:lnTo>
                      <a:lnTo>
                        <a:pt x="838454" y="505206"/>
                      </a:lnTo>
                      <a:lnTo>
                        <a:pt x="833755" y="524256"/>
                      </a:lnTo>
                      <a:lnTo>
                        <a:pt x="827405" y="544830"/>
                      </a:lnTo>
                      <a:lnTo>
                        <a:pt x="821182" y="563880"/>
                      </a:lnTo>
                      <a:lnTo>
                        <a:pt x="805307" y="602107"/>
                      </a:lnTo>
                      <a:lnTo>
                        <a:pt x="786384" y="637032"/>
                      </a:lnTo>
                      <a:lnTo>
                        <a:pt x="775335" y="654431"/>
                      </a:lnTo>
                      <a:lnTo>
                        <a:pt x="750062" y="686308"/>
                      </a:lnTo>
                      <a:lnTo>
                        <a:pt x="723265" y="716407"/>
                      </a:lnTo>
                      <a:lnTo>
                        <a:pt x="707390" y="730758"/>
                      </a:lnTo>
                      <a:lnTo>
                        <a:pt x="693166" y="743458"/>
                      </a:lnTo>
                      <a:lnTo>
                        <a:pt x="677418" y="756158"/>
                      </a:lnTo>
                      <a:lnTo>
                        <a:pt x="642620" y="778383"/>
                      </a:lnTo>
                      <a:lnTo>
                        <a:pt x="625348" y="787908"/>
                      </a:lnTo>
                      <a:lnTo>
                        <a:pt x="606425" y="797433"/>
                      </a:lnTo>
                      <a:lnTo>
                        <a:pt x="589026" y="806958"/>
                      </a:lnTo>
                      <a:lnTo>
                        <a:pt x="568452" y="813308"/>
                      </a:lnTo>
                      <a:lnTo>
                        <a:pt x="549529" y="821309"/>
                      </a:lnTo>
                      <a:lnTo>
                        <a:pt x="508508" y="830834"/>
                      </a:lnTo>
                      <a:lnTo>
                        <a:pt x="467360" y="837184"/>
                      </a:lnTo>
                      <a:lnTo>
                        <a:pt x="445389" y="838708"/>
                      </a:lnTo>
                      <a:lnTo>
                        <a:pt x="402717" y="838708"/>
                      </a:lnTo>
                      <a:lnTo>
                        <a:pt x="380619" y="837184"/>
                      </a:lnTo>
                      <a:lnTo>
                        <a:pt x="360045" y="834009"/>
                      </a:lnTo>
                      <a:lnTo>
                        <a:pt x="337947" y="830834"/>
                      </a:lnTo>
                      <a:lnTo>
                        <a:pt x="319024" y="826008"/>
                      </a:lnTo>
                      <a:lnTo>
                        <a:pt x="298450" y="821309"/>
                      </a:lnTo>
                      <a:lnTo>
                        <a:pt x="277876" y="813308"/>
                      </a:lnTo>
                      <a:lnTo>
                        <a:pt x="258953" y="806958"/>
                      </a:lnTo>
                      <a:lnTo>
                        <a:pt x="240030" y="797433"/>
                      </a:lnTo>
                      <a:lnTo>
                        <a:pt x="205359" y="778383"/>
                      </a:lnTo>
                      <a:lnTo>
                        <a:pt x="170561" y="756158"/>
                      </a:lnTo>
                      <a:lnTo>
                        <a:pt x="138938" y="730758"/>
                      </a:lnTo>
                      <a:lnTo>
                        <a:pt x="110617" y="702183"/>
                      </a:lnTo>
                      <a:lnTo>
                        <a:pt x="72644" y="654431"/>
                      </a:lnTo>
                      <a:lnTo>
                        <a:pt x="61595" y="637032"/>
                      </a:lnTo>
                      <a:lnTo>
                        <a:pt x="42672" y="602107"/>
                      </a:lnTo>
                      <a:lnTo>
                        <a:pt x="33147" y="583057"/>
                      </a:lnTo>
                      <a:lnTo>
                        <a:pt x="26924" y="563880"/>
                      </a:lnTo>
                      <a:lnTo>
                        <a:pt x="19050" y="544830"/>
                      </a:lnTo>
                      <a:lnTo>
                        <a:pt x="14224" y="524256"/>
                      </a:lnTo>
                      <a:lnTo>
                        <a:pt x="9525" y="505206"/>
                      </a:lnTo>
                      <a:lnTo>
                        <a:pt x="4826" y="484505"/>
                      </a:lnTo>
                      <a:lnTo>
                        <a:pt x="1651" y="441706"/>
                      </a:lnTo>
                      <a:lnTo>
                        <a:pt x="0" y="419354"/>
                      </a:lnTo>
                      <a:lnTo>
                        <a:pt x="1651" y="398780"/>
                      </a:lnTo>
                      <a:lnTo>
                        <a:pt x="3175" y="376555"/>
                      </a:lnTo>
                      <a:lnTo>
                        <a:pt x="4826" y="355854"/>
                      </a:lnTo>
                      <a:lnTo>
                        <a:pt x="9525" y="335153"/>
                      </a:lnTo>
                      <a:lnTo>
                        <a:pt x="14224" y="316103"/>
                      </a:lnTo>
                      <a:lnTo>
                        <a:pt x="19050" y="295529"/>
                      </a:lnTo>
                      <a:lnTo>
                        <a:pt x="26924" y="276479"/>
                      </a:lnTo>
                      <a:lnTo>
                        <a:pt x="33147" y="257429"/>
                      </a:lnTo>
                      <a:lnTo>
                        <a:pt x="42672" y="238379"/>
                      </a:lnTo>
                      <a:lnTo>
                        <a:pt x="61595" y="203454"/>
                      </a:lnTo>
                      <a:lnTo>
                        <a:pt x="72644" y="185928"/>
                      </a:lnTo>
                      <a:lnTo>
                        <a:pt x="110617" y="138303"/>
                      </a:lnTo>
                      <a:lnTo>
                        <a:pt x="138938" y="109601"/>
                      </a:lnTo>
                      <a:lnTo>
                        <a:pt x="170561" y="84201"/>
                      </a:lnTo>
                      <a:lnTo>
                        <a:pt x="222631" y="50927"/>
                      </a:lnTo>
                      <a:lnTo>
                        <a:pt x="240030" y="42926"/>
                      </a:lnTo>
                      <a:lnTo>
                        <a:pt x="258953" y="33401"/>
                      </a:lnTo>
                      <a:lnTo>
                        <a:pt x="277876" y="25400"/>
                      </a:lnTo>
                      <a:lnTo>
                        <a:pt x="298450" y="19177"/>
                      </a:lnTo>
                      <a:lnTo>
                        <a:pt x="319024" y="14351"/>
                      </a:lnTo>
                      <a:lnTo>
                        <a:pt x="337947" y="9525"/>
                      </a:lnTo>
                      <a:lnTo>
                        <a:pt x="360045" y="4826"/>
                      </a:lnTo>
                      <a:lnTo>
                        <a:pt x="423164" y="0"/>
                      </a:lnTo>
                      <a:close/>
                    </a:path>
                  </a:pathLst>
                </a:custGeom>
                <a:solidFill>
                  <a:srgbClr val="FFE300"/>
                </a:solidFill>
                <a:ln w="0" cap="flat" cmpd="sng" algn="ctr">
                  <a:solidFill>
                    <a:srgbClr val="FFE3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783971" y="1666875"/>
                  <a:ext cx="851155" cy="8435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51155" h="843535">
                      <a:moveTo>
                        <a:pt x="469011" y="3175"/>
                      </a:moveTo>
                      <a:lnTo>
                        <a:pt x="489585" y="4826"/>
                      </a:lnTo>
                      <a:lnTo>
                        <a:pt x="511683" y="9525"/>
                      </a:lnTo>
                      <a:lnTo>
                        <a:pt x="532130" y="14351"/>
                      </a:lnTo>
                      <a:lnTo>
                        <a:pt x="551053" y="19050"/>
                      </a:lnTo>
                      <a:lnTo>
                        <a:pt x="571627" y="27051"/>
                      </a:lnTo>
                      <a:lnTo>
                        <a:pt x="590677" y="33401"/>
                      </a:lnTo>
                      <a:lnTo>
                        <a:pt x="628523" y="52451"/>
                      </a:lnTo>
                      <a:lnTo>
                        <a:pt x="645795" y="61976"/>
                      </a:lnTo>
                      <a:lnTo>
                        <a:pt x="663194" y="73152"/>
                      </a:lnTo>
                      <a:lnTo>
                        <a:pt x="679069" y="84201"/>
                      </a:lnTo>
                      <a:lnTo>
                        <a:pt x="696341" y="96901"/>
                      </a:lnTo>
                      <a:lnTo>
                        <a:pt x="710565" y="109601"/>
                      </a:lnTo>
                      <a:lnTo>
                        <a:pt x="726440" y="123952"/>
                      </a:lnTo>
                      <a:lnTo>
                        <a:pt x="740537" y="138176"/>
                      </a:lnTo>
                      <a:lnTo>
                        <a:pt x="765937" y="170053"/>
                      </a:lnTo>
                      <a:lnTo>
                        <a:pt x="778510" y="187452"/>
                      </a:lnTo>
                      <a:lnTo>
                        <a:pt x="789559" y="203327"/>
                      </a:lnTo>
                      <a:lnTo>
                        <a:pt x="799084" y="220853"/>
                      </a:lnTo>
                      <a:lnTo>
                        <a:pt x="818007" y="258953"/>
                      </a:lnTo>
                      <a:lnTo>
                        <a:pt x="824357" y="278003"/>
                      </a:lnTo>
                      <a:lnTo>
                        <a:pt x="832231" y="297053"/>
                      </a:lnTo>
                      <a:lnTo>
                        <a:pt x="836930" y="317754"/>
                      </a:lnTo>
                      <a:lnTo>
                        <a:pt x="841629" y="336804"/>
                      </a:lnTo>
                      <a:lnTo>
                        <a:pt x="846455" y="357378"/>
                      </a:lnTo>
                      <a:lnTo>
                        <a:pt x="851154" y="422529"/>
                      </a:lnTo>
                      <a:lnTo>
                        <a:pt x="849503" y="443230"/>
                      </a:lnTo>
                      <a:lnTo>
                        <a:pt x="847979" y="465455"/>
                      </a:lnTo>
                      <a:lnTo>
                        <a:pt x="846455" y="486156"/>
                      </a:lnTo>
                      <a:lnTo>
                        <a:pt x="836930" y="527431"/>
                      </a:lnTo>
                      <a:lnTo>
                        <a:pt x="832231" y="546481"/>
                      </a:lnTo>
                      <a:lnTo>
                        <a:pt x="824357" y="567055"/>
                      </a:lnTo>
                      <a:lnTo>
                        <a:pt x="818007" y="586232"/>
                      </a:lnTo>
                      <a:lnTo>
                        <a:pt x="808482" y="605282"/>
                      </a:lnTo>
                      <a:lnTo>
                        <a:pt x="789559" y="640207"/>
                      </a:lnTo>
                      <a:lnTo>
                        <a:pt x="778510" y="657606"/>
                      </a:lnTo>
                      <a:lnTo>
                        <a:pt x="753237" y="689483"/>
                      </a:lnTo>
                      <a:lnTo>
                        <a:pt x="726440" y="719582"/>
                      </a:lnTo>
                      <a:lnTo>
                        <a:pt x="710565" y="733933"/>
                      </a:lnTo>
                      <a:lnTo>
                        <a:pt x="696341" y="746633"/>
                      </a:lnTo>
                      <a:lnTo>
                        <a:pt x="679069" y="759333"/>
                      </a:lnTo>
                      <a:lnTo>
                        <a:pt x="663194" y="772033"/>
                      </a:lnTo>
                      <a:lnTo>
                        <a:pt x="645795" y="781558"/>
                      </a:lnTo>
                      <a:lnTo>
                        <a:pt x="628523" y="792734"/>
                      </a:lnTo>
                      <a:lnTo>
                        <a:pt x="609600" y="802259"/>
                      </a:lnTo>
                      <a:lnTo>
                        <a:pt x="571627" y="818134"/>
                      </a:lnTo>
                      <a:lnTo>
                        <a:pt x="551053" y="824484"/>
                      </a:lnTo>
                      <a:lnTo>
                        <a:pt x="532130" y="830834"/>
                      </a:lnTo>
                      <a:lnTo>
                        <a:pt x="511683" y="835533"/>
                      </a:lnTo>
                      <a:lnTo>
                        <a:pt x="489585" y="838708"/>
                      </a:lnTo>
                      <a:lnTo>
                        <a:pt x="469011" y="841883"/>
                      </a:lnTo>
                      <a:lnTo>
                        <a:pt x="446913" y="843534"/>
                      </a:lnTo>
                      <a:lnTo>
                        <a:pt x="404241" y="843534"/>
                      </a:lnTo>
                      <a:lnTo>
                        <a:pt x="382143" y="841883"/>
                      </a:lnTo>
                      <a:lnTo>
                        <a:pt x="361569" y="838708"/>
                      </a:lnTo>
                      <a:lnTo>
                        <a:pt x="339598" y="835533"/>
                      </a:lnTo>
                      <a:lnTo>
                        <a:pt x="319024" y="830834"/>
                      </a:lnTo>
                      <a:lnTo>
                        <a:pt x="300101" y="824484"/>
                      </a:lnTo>
                      <a:lnTo>
                        <a:pt x="279527" y="818134"/>
                      </a:lnTo>
                      <a:lnTo>
                        <a:pt x="241681" y="802259"/>
                      </a:lnTo>
                      <a:lnTo>
                        <a:pt x="222631" y="792734"/>
                      </a:lnTo>
                      <a:lnTo>
                        <a:pt x="205359" y="781558"/>
                      </a:lnTo>
                      <a:lnTo>
                        <a:pt x="187960" y="772033"/>
                      </a:lnTo>
                      <a:lnTo>
                        <a:pt x="172212" y="759333"/>
                      </a:lnTo>
                      <a:lnTo>
                        <a:pt x="154813" y="746633"/>
                      </a:lnTo>
                      <a:lnTo>
                        <a:pt x="140589" y="733933"/>
                      </a:lnTo>
                      <a:lnTo>
                        <a:pt x="124841" y="719582"/>
                      </a:lnTo>
                      <a:lnTo>
                        <a:pt x="110617" y="705358"/>
                      </a:lnTo>
                      <a:lnTo>
                        <a:pt x="72644" y="657606"/>
                      </a:lnTo>
                      <a:lnTo>
                        <a:pt x="61595" y="640207"/>
                      </a:lnTo>
                      <a:lnTo>
                        <a:pt x="42672" y="605282"/>
                      </a:lnTo>
                      <a:lnTo>
                        <a:pt x="33274" y="586232"/>
                      </a:lnTo>
                      <a:lnTo>
                        <a:pt x="26924" y="567055"/>
                      </a:lnTo>
                      <a:lnTo>
                        <a:pt x="19050" y="546481"/>
                      </a:lnTo>
                      <a:lnTo>
                        <a:pt x="14224" y="527431"/>
                      </a:lnTo>
                      <a:lnTo>
                        <a:pt x="4826" y="486156"/>
                      </a:lnTo>
                      <a:lnTo>
                        <a:pt x="0" y="422529"/>
                      </a:lnTo>
                      <a:lnTo>
                        <a:pt x="1651" y="400304"/>
                      </a:lnTo>
                      <a:lnTo>
                        <a:pt x="3175" y="379730"/>
                      </a:lnTo>
                      <a:lnTo>
                        <a:pt x="4826" y="357378"/>
                      </a:lnTo>
                      <a:lnTo>
                        <a:pt x="9525" y="336804"/>
                      </a:lnTo>
                      <a:lnTo>
                        <a:pt x="14224" y="317754"/>
                      </a:lnTo>
                      <a:lnTo>
                        <a:pt x="19050" y="297053"/>
                      </a:lnTo>
                      <a:lnTo>
                        <a:pt x="26924" y="278003"/>
                      </a:lnTo>
                      <a:lnTo>
                        <a:pt x="33274" y="258953"/>
                      </a:lnTo>
                      <a:lnTo>
                        <a:pt x="52197" y="220853"/>
                      </a:lnTo>
                      <a:lnTo>
                        <a:pt x="61595" y="203327"/>
                      </a:lnTo>
                      <a:lnTo>
                        <a:pt x="72644" y="187452"/>
                      </a:lnTo>
                      <a:lnTo>
                        <a:pt x="85344" y="170053"/>
                      </a:lnTo>
                      <a:lnTo>
                        <a:pt x="97917" y="154178"/>
                      </a:lnTo>
                      <a:lnTo>
                        <a:pt x="124841" y="123952"/>
                      </a:lnTo>
                      <a:lnTo>
                        <a:pt x="140589" y="109601"/>
                      </a:lnTo>
                      <a:lnTo>
                        <a:pt x="154813" y="96901"/>
                      </a:lnTo>
                      <a:lnTo>
                        <a:pt x="172212" y="84201"/>
                      </a:lnTo>
                      <a:lnTo>
                        <a:pt x="187960" y="73152"/>
                      </a:lnTo>
                      <a:lnTo>
                        <a:pt x="205359" y="61976"/>
                      </a:lnTo>
                      <a:lnTo>
                        <a:pt x="222631" y="52451"/>
                      </a:lnTo>
                      <a:lnTo>
                        <a:pt x="260604" y="33401"/>
                      </a:lnTo>
                      <a:lnTo>
                        <a:pt x="279527" y="27051"/>
                      </a:lnTo>
                      <a:lnTo>
                        <a:pt x="300101" y="19050"/>
                      </a:lnTo>
                      <a:lnTo>
                        <a:pt x="319024" y="14351"/>
                      </a:lnTo>
                      <a:lnTo>
                        <a:pt x="339598" y="9525"/>
                      </a:lnTo>
                      <a:lnTo>
                        <a:pt x="361569" y="4826"/>
                      </a:lnTo>
                      <a:lnTo>
                        <a:pt x="382143" y="3175"/>
                      </a:lnTo>
                      <a:lnTo>
                        <a:pt x="404241" y="1651"/>
                      </a:lnTo>
                      <a:lnTo>
                        <a:pt x="424815" y="0"/>
                      </a:lnTo>
                      <a:close/>
                    </a:path>
                  </a:pathLst>
                </a:custGeom>
                <a:solidFill>
                  <a:srgbClr val="FFDE00"/>
                </a:solidFill>
                <a:ln w="0" cap="flat" cmpd="sng" algn="ctr">
                  <a:solidFill>
                    <a:srgbClr val="FFDE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780796" y="1663827"/>
                  <a:ext cx="854330" cy="8465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54330" h="846583">
                      <a:moveTo>
                        <a:pt x="448564" y="1524"/>
                      </a:moveTo>
                      <a:lnTo>
                        <a:pt x="470662" y="3048"/>
                      </a:lnTo>
                      <a:lnTo>
                        <a:pt x="492760" y="6223"/>
                      </a:lnTo>
                      <a:lnTo>
                        <a:pt x="513207" y="9525"/>
                      </a:lnTo>
                      <a:lnTo>
                        <a:pt x="554228" y="19050"/>
                      </a:lnTo>
                      <a:lnTo>
                        <a:pt x="573278" y="26924"/>
                      </a:lnTo>
                      <a:lnTo>
                        <a:pt x="593852" y="33274"/>
                      </a:lnTo>
                      <a:lnTo>
                        <a:pt x="612775" y="42799"/>
                      </a:lnTo>
                      <a:lnTo>
                        <a:pt x="630047" y="52324"/>
                      </a:lnTo>
                      <a:lnTo>
                        <a:pt x="648970" y="61849"/>
                      </a:lnTo>
                      <a:lnTo>
                        <a:pt x="666369" y="73025"/>
                      </a:lnTo>
                      <a:lnTo>
                        <a:pt x="682244" y="85725"/>
                      </a:lnTo>
                      <a:lnTo>
                        <a:pt x="699516" y="96774"/>
                      </a:lnTo>
                      <a:lnTo>
                        <a:pt x="713740" y="111125"/>
                      </a:lnTo>
                      <a:lnTo>
                        <a:pt x="729615" y="125349"/>
                      </a:lnTo>
                      <a:lnTo>
                        <a:pt x="743712" y="139700"/>
                      </a:lnTo>
                      <a:lnTo>
                        <a:pt x="781685" y="187325"/>
                      </a:lnTo>
                      <a:lnTo>
                        <a:pt x="792734" y="204851"/>
                      </a:lnTo>
                      <a:lnTo>
                        <a:pt x="802259" y="222250"/>
                      </a:lnTo>
                      <a:lnTo>
                        <a:pt x="811657" y="241300"/>
                      </a:lnTo>
                      <a:lnTo>
                        <a:pt x="821182" y="258826"/>
                      </a:lnTo>
                      <a:lnTo>
                        <a:pt x="829056" y="279527"/>
                      </a:lnTo>
                      <a:lnTo>
                        <a:pt x="835406" y="298577"/>
                      </a:lnTo>
                      <a:lnTo>
                        <a:pt x="841629" y="319278"/>
                      </a:lnTo>
                      <a:lnTo>
                        <a:pt x="846455" y="338328"/>
                      </a:lnTo>
                      <a:lnTo>
                        <a:pt x="849630" y="358902"/>
                      </a:lnTo>
                      <a:lnTo>
                        <a:pt x="852678" y="381127"/>
                      </a:lnTo>
                      <a:lnTo>
                        <a:pt x="854329" y="401828"/>
                      </a:lnTo>
                      <a:lnTo>
                        <a:pt x="854329" y="446278"/>
                      </a:lnTo>
                      <a:lnTo>
                        <a:pt x="852678" y="466979"/>
                      </a:lnTo>
                      <a:lnTo>
                        <a:pt x="849630" y="487553"/>
                      </a:lnTo>
                      <a:lnTo>
                        <a:pt x="846455" y="509778"/>
                      </a:lnTo>
                      <a:lnTo>
                        <a:pt x="841629" y="528828"/>
                      </a:lnTo>
                      <a:lnTo>
                        <a:pt x="835406" y="549529"/>
                      </a:lnTo>
                      <a:lnTo>
                        <a:pt x="829056" y="568579"/>
                      </a:lnTo>
                      <a:lnTo>
                        <a:pt x="821182" y="589280"/>
                      </a:lnTo>
                      <a:lnTo>
                        <a:pt x="811657" y="606679"/>
                      </a:lnTo>
                      <a:lnTo>
                        <a:pt x="802259" y="625729"/>
                      </a:lnTo>
                      <a:lnTo>
                        <a:pt x="792734" y="643255"/>
                      </a:lnTo>
                      <a:lnTo>
                        <a:pt x="781685" y="660654"/>
                      </a:lnTo>
                      <a:lnTo>
                        <a:pt x="756412" y="692531"/>
                      </a:lnTo>
                      <a:lnTo>
                        <a:pt x="729615" y="722630"/>
                      </a:lnTo>
                      <a:lnTo>
                        <a:pt x="713740" y="736981"/>
                      </a:lnTo>
                      <a:lnTo>
                        <a:pt x="699516" y="751205"/>
                      </a:lnTo>
                      <a:lnTo>
                        <a:pt x="682244" y="762381"/>
                      </a:lnTo>
                      <a:lnTo>
                        <a:pt x="666369" y="775081"/>
                      </a:lnTo>
                      <a:lnTo>
                        <a:pt x="648970" y="786257"/>
                      </a:lnTo>
                      <a:lnTo>
                        <a:pt x="630047" y="795782"/>
                      </a:lnTo>
                      <a:lnTo>
                        <a:pt x="612775" y="805307"/>
                      </a:lnTo>
                      <a:lnTo>
                        <a:pt x="593852" y="813181"/>
                      </a:lnTo>
                      <a:lnTo>
                        <a:pt x="573278" y="821182"/>
                      </a:lnTo>
                      <a:lnTo>
                        <a:pt x="554228" y="827532"/>
                      </a:lnTo>
                      <a:lnTo>
                        <a:pt x="533781" y="833882"/>
                      </a:lnTo>
                      <a:lnTo>
                        <a:pt x="513207" y="838581"/>
                      </a:lnTo>
                      <a:lnTo>
                        <a:pt x="492760" y="841756"/>
                      </a:lnTo>
                      <a:lnTo>
                        <a:pt x="470662" y="844931"/>
                      </a:lnTo>
                      <a:lnTo>
                        <a:pt x="448564" y="846582"/>
                      </a:lnTo>
                      <a:lnTo>
                        <a:pt x="405892" y="846582"/>
                      </a:lnTo>
                      <a:lnTo>
                        <a:pt x="383794" y="844931"/>
                      </a:lnTo>
                      <a:lnTo>
                        <a:pt x="361696" y="841756"/>
                      </a:lnTo>
                      <a:lnTo>
                        <a:pt x="341122" y="838581"/>
                      </a:lnTo>
                      <a:lnTo>
                        <a:pt x="320548" y="833882"/>
                      </a:lnTo>
                      <a:lnTo>
                        <a:pt x="300101" y="827532"/>
                      </a:lnTo>
                      <a:lnTo>
                        <a:pt x="281178" y="821182"/>
                      </a:lnTo>
                      <a:lnTo>
                        <a:pt x="260604" y="813181"/>
                      </a:lnTo>
                      <a:lnTo>
                        <a:pt x="241681" y="805307"/>
                      </a:lnTo>
                      <a:lnTo>
                        <a:pt x="224282" y="795782"/>
                      </a:lnTo>
                      <a:lnTo>
                        <a:pt x="205359" y="786257"/>
                      </a:lnTo>
                      <a:lnTo>
                        <a:pt x="187960" y="775081"/>
                      </a:lnTo>
                      <a:lnTo>
                        <a:pt x="172212" y="762381"/>
                      </a:lnTo>
                      <a:lnTo>
                        <a:pt x="156337" y="751205"/>
                      </a:lnTo>
                      <a:lnTo>
                        <a:pt x="124841" y="722630"/>
                      </a:lnTo>
                      <a:lnTo>
                        <a:pt x="110617" y="708406"/>
                      </a:lnTo>
                      <a:lnTo>
                        <a:pt x="72771" y="660654"/>
                      </a:lnTo>
                      <a:lnTo>
                        <a:pt x="61595" y="643255"/>
                      </a:lnTo>
                      <a:lnTo>
                        <a:pt x="52197" y="625729"/>
                      </a:lnTo>
                      <a:lnTo>
                        <a:pt x="42672" y="606679"/>
                      </a:lnTo>
                      <a:lnTo>
                        <a:pt x="33274" y="589280"/>
                      </a:lnTo>
                      <a:lnTo>
                        <a:pt x="25400" y="568579"/>
                      </a:lnTo>
                      <a:lnTo>
                        <a:pt x="19050" y="549529"/>
                      </a:lnTo>
                      <a:lnTo>
                        <a:pt x="14224" y="528828"/>
                      </a:lnTo>
                      <a:lnTo>
                        <a:pt x="9525" y="509778"/>
                      </a:lnTo>
                      <a:lnTo>
                        <a:pt x="4826" y="487553"/>
                      </a:lnTo>
                      <a:lnTo>
                        <a:pt x="1651" y="466979"/>
                      </a:lnTo>
                      <a:lnTo>
                        <a:pt x="0" y="446278"/>
                      </a:lnTo>
                      <a:lnTo>
                        <a:pt x="0" y="401828"/>
                      </a:lnTo>
                      <a:lnTo>
                        <a:pt x="1651" y="381127"/>
                      </a:lnTo>
                      <a:lnTo>
                        <a:pt x="4826" y="358902"/>
                      </a:lnTo>
                      <a:lnTo>
                        <a:pt x="9525" y="338328"/>
                      </a:lnTo>
                      <a:lnTo>
                        <a:pt x="14224" y="319278"/>
                      </a:lnTo>
                      <a:lnTo>
                        <a:pt x="19050" y="298577"/>
                      </a:lnTo>
                      <a:lnTo>
                        <a:pt x="25400" y="279527"/>
                      </a:lnTo>
                      <a:lnTo>
                        <a:pt x="33274" y="258826"/>
                      </a:lnTo>
                      <a:lnTo>
                        <a:pt x="42672" y="241300"/>
                      </a:lnTo>
                      <a:lnTo>
                        <a:pt x="52197" y="222250"/>
                      </a:lnTo>
                      <a:lnTo>
                        <a:pt x="61595" y="204851"/>
                      </a:lnTo>
                      <a:lnTo>
                        <a:pt x="72771" y="187325"/>
                      </a:lnTo>
                      <a:lnTo>
                        <a:pt x="97917" y="155575"/>
                      </a:lnTo>
                      <a:lnTo>
                        <a:pt x="124841" y="125349"/>
                      </a:lnTo>
                      <a:lnTo>
                        <a:pt x="156337" y="96774"/>
                      </a:lnTo>
                      <a:lnTo>
                        <a:pt x="172212" y="85725"/>
                      </a:lnTo>
                      <a:lnTo>
                        <a:pt x="187960" y="73025"/>
                      </a:lnTo>
                      <a:lnTo>
                        <a:pt x="205359" y="61849"/>
                      </a:lnTo>
                      <a:lnTo>
                        <a:pt x="224282" y="52324"/>
                      </a:lnTo>
                      <a:lnTo>
                        <a:pt x="241681" y="42799"/>
                      </a:lnTo>
                      <a:lnTo>
                        <a:pt x="260604" y="33274"/>
                      </a:lnTo>
                      <a:lnTo>
                        <a:pt x="281178" y="26924"/>
                      </a:lnTo>
                      <a:lnTo>
                        <a:pt x="300101" y="19050"/>
                      </a:lnTo>
                      <a:lnTo>
                        <a:pt x="341122" y="9525"/>
                      </a:lnTo>
                      <a:lnTo>
                        <a:pt x="361696" y="6223"/>
                      </a:lnTo>
                      <a:lnTo>
                        <a:pt x="383794" y="3048"/>
                      </a:lnTo>
                      <a:lnTo>
                        <a:pt x="427990" y="0"/>
                      </a:lnTo>
                      <a:close/>
                    </a:path>
                  </a:pathLst>
                </a:custGeom>
                <a:solidFill>
                  <a:srgbClr val="FFD900"/>
                </a:solidFill>
                <a:ln w="0" cap="flat" cmpd="sng" algn="ctr">
                  <a:solidFill>
                    <a:srgbClr val="FFD9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777748" y="1660525"/>
                  <a:ext cx="857378" cy="8514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57378" h="851409">
                      <a:moveTo>
                        <a:pt x="451612" y="1651"/>
                      </a:moveTo>
                      <a:lnTo>
                        <a:pt x="472059" y="3302"/>
                      </a:lnTo>
                      <a:lnTo>
                        <a:pt x="494157" y="6350"/>
                      </a:lnTo>
                      <a:lnTo>
                        <a:pt x="514731" y="9525"/>
                      </a:lnTo>
                      <a:lnTo>
                        <a:pt x="535305" y="14351"/>
                      </a:lnTo>
                      <a:lnTo>
                        <a:pt x="576326" y="27051"/>
                      </a:lnTo>
                      <a:lnTo>
                        <a:pt x="614172" y="42926"/>
                      </a:lnTo>
                      <a:lnTo>
                        <a:pt x="633095" y="52451"/>
                      </a:lnTo>
                      <a:lnTo>
                        <a:pt x="650494" y="61976"/>
                      </a:lnTo>
                      <a:lnTo>
                        <a:pt x="667893" y="73152"/>
                      </a:lnTo>
                      <a:lnTo>
                        <a:pt x="685292" y="85852"/>
                      </a:lnTo>
                      <a:lnTo>
                        <a:pt x="716788" y="111252"/>
                      </a:lnTo>
                      <a:lnTo>
                        <a:pt x="732663" y="125476"/>
                      </a:lnTo>
                      <a:lnTo>
                        <a:pt x="746760" y="139827"/>
                      </a:lnTo>
                      <a:lnTo>
                        <a:pt x="772160" y="171577"/>
                      </a:lnTo>
                      <a:lnTo>
                        <a:pt x="784733" y="189103"/>
                      </a:lnTo>
                      <a:lnTo>
                        <a:pt x="806831" y="224028"/>
                      </a:lnTo>
                      <a:lnTo>
                        <a:pt x="816356" y="241554"/>
                      </a:lnTo>
                      <a:lnTo>
                        <a:pt x="832104" y="279654"/>
                      </a:lnTo>
                      <a:lnTo>
                        <a:pt x="838454" y="300228"/>
                      </a:lnTo>
                      <a:lnTo>
                        <a:pt x="844677" y="319278"/>
                      </a:lnTo>
                      <a:lnTo>
                        <a:pt x="849503" y="339979"/>
                      </a:lnTo>
                      <a:lnTo>
                        <a:pt x="852678" y="362204"/>
                      </a:lnTo>
                      <a:lnTo>
                        <a:pt x="855726" y="382905"/>
                      </a:lnTo>
                      <a:lnTo>
                        <a:pt x="857377" y="405130"/>
                      </a:lnTo>
                      <a:lnTo>
                        <a:pt x="857377" y="447929"/>
                      </a:lnTo>
                      <a:lnTo>
                        <a:pt x="855726" y="470281"/>
                      </a:lnTo>
                      <a:lnTo>
                        <a:pt x="849503" y="511556"/>
                      </a:lnTo>
                      <a:lnTo>
                        <a:pt x="844677" y="532130"/>
                      </a:lnTo>
                      <a:lnTo>
                        <a:pt x="838454" y="552831"/>
                      </a:lnTo>
                      <a:lnTo>
                        <a:pt x="832104" y="571881"/>
                      </a:lnTo>
                      <a:lnTo>
                        <a:pt x="816356" y="609981"/>
                      </a:lnTo>
                      <a:lnTo>
                        <a:pt x="806831" y="629031"/>
                      </a:lnTo>
                      <a:lnTo>
                        <a:pt x="784733" y="663956"/>
                      </a:lnTo>
                      <a:lnTo>
                        <a:pt x="759460" y="695833"/>
                      </a:lnTo>
                      <a:lnTo>
                        <a:pt x="732663" y="725932"/>
                      </a:lnTo>
                      <a:lnTo>
                        <a:pt x="701040" y="754507"/>
                      </a:lnTo>
                      <a:lnTo>
                        <a:pt x="685292" y="767207"/>
                      </a:lnTo>
                      <a:lnTo>
                        <a:pt x="633095" y="800608"/>
                      </a:lnTo>
                      <a:lnTo>
                        <a:pt x="614172" y="810133"/>
                      </a:lnTo>
                      <a:lnTo>
                        <a:pt x="576326" y="826008"/>
                      </a:lnTo>
                      <a:lnTo>
                        <a:pt x="535305" y="838708"/>
                      </a:lnTo>
                      <a:lnTo>
                        <a:pt x="514731" y="843534"/>
                      </a:lnTo>
                      <a:lnTo>
                        <a:pt x="494157" y="846709"/>
                      </a:lnTo>
                      <a:lnTo>
                        <a:pt x="472059" y="849884"/>
                      </a:lnTo>
                      <a:lnTo>
                        <a:pt x="451612" y="851408"/>
                      </a:lnTo>
                      <a:lnTo>
                        <a:pt x="407416" y="851408"/>
                      </a:lnTo>
                      <a:lnTo>
                        <a:pt x="385191" y="849884"/>
                      </a:lnTo>
                      <a:lnTo>
                        <a:pt x="363093" y="846709"/>
                      </a:lnTo>
                      <a:lnTo>
                        <a:pt x="342646" y="843534"/>
                      </a:lnTo>
                      <a:lnTo>
                        <a:pt x="322072" y="838708"/>
                      </a:lnTo>
                      <a:lnTo>
                        <a:pt x="281051" y="826008"/>
                      </a:lnTo>
                      <a:lnTo>
                        <a:pt x="243078" y="810133"/>
                      </a:lnTo>
                      <a:lnTo>
                        <a:pt x="224155" y="800608"/>
                      </a:lnTo>
                      <a:lnTo>
                        <a:pt x="172085" y="767207"/>
                      </a:lnTo>
                      <a:lnTo>
                        <a:pt x="156337" y="754507"/>
                      </a:lnTo>
                      <a:lnTo>
                        <a:pt x="140462" y="740283"/>
                      </a:lnTo>
                      <a:lnTo>
                        <a:pt x="112014" y="711708"/>
                      </a:lnTo>
                      <a:lnTo>
                        <a:pt x="97790" y="695833"/>
                      </a:lnTo>
                      <a:lnTo>
                        <a:pt x="72644" y="663956"/>
                      </a:lnTo>
                      <a:lnTo>
                        <a:pt x="61595" y="646557"/>
                      </a:lnTo>
                      <a:lnTo>
                        <a:pt x="52070" y="629031"/>
                      </a:lnTo>
                      <a:lnTo>
                        <a:pt x="33147" y="590931"/>
                      </a:lnTo>
                      <a:lnTo>
                        <a:pt x="25273" y="571881"/>
                      </a:lnTo>
                      <a:lnTo>
                        <a:pt x="18923" y="552831"/>
                      </a:lnTo>
                      <a:lnTo>
                        <a:pt x="12573" y="532130"/>
                      </a:lnTo>
                      <a:lnTo>
                        <a:pt x="7874" y="511556"/>
                      </a:lnTo>
                      <a:lnTo>
                        <a:pt x="1524" y="470281"/>
                      </a:lnTo>
                      <a:lnTo>
                        <a:pt x="0" y="447929"/>
                      </a:lnTo>
                      <a:lnTo>
                        <a:pt x="0" y="405130"/>
                      </a:lnTo>
                      <a:lnTo>
                        <a:pt x="1524" y="382905"/>
                      </a:lnTo>
                      <a:lnTo>
                        <a:pt x="4699" y="362204"/>
                      </a:lnTo>
                      <a:lnTo>
                        <a:pt x="7874" y="339979"/>
                      </a:lnTo>
                      <a:lnTo>
                        <a:pt x="12573" y="319278"/>
                      </a:lnTo>
                      <a:lnTo>
                        <a:pt x="18923" y="300228"/>
                      </a:lnTo>
                      <a:lnTo>
                        <a:pt x="25273" y="279654"/>
                      </a:lnTo>
                      <a:lnTo>
                        <a:pt x="33147" y="260604"/>
                      </a:lnTo>
                      <a:lnTo>
                        <a:pt x="42545" y="241554"/>
                      </a:lnTo>
                      <a:lnTo>
                        <a:pt x="61595" y="206502"/>
                      </a:lnTo>
                      <a:lnTo>
                        <a:pt x="72644" y="189103"/>
                      </a:lnTo>
                      <a:lnTo>
                        <a:pt x="85217" y="171577"/>
                      </a:lnTo>
                      <a:lnTo>
                        <a:pt x="97790" y="155702"/>
                      </a:lnTo>
                      <a:lnTo>
                        <a:pt x="112014" y="139827"/>
                      </a:lnTo>
                      <a:lnTo>
                        <a:pt x="140462" y="111252"/>
                      </a:lnTo>
                      <a:lnTo>
                        <a:pt x="172085" y="85852"/>
                      </a:lnTo>
                      <a:lnTo>
                        <a:pt x="189484" y="73152"/>
                      </a:lnTo>
                      <a:lnTo>
                        <a:pt x="206756" y="61976"/>
                      </a:lnTo>
                      <a:lnTo>
                        <a:pt x="224155" y="52451"/>
                      </a:lnTo>
                      <a:lnTo>
                        <a:pt x="243078" y="42926"/>
                      </a:lnTo>
                      <a:lnTo>
                        <a:pt x="281051" y="27051"/>
                      </a:lnTo>
                      <a:lnTo>
                        <a:pt x="322072" y="14351"/>
                      </a:lnTo>
                      <a:lnTo>
                        <a:pt x="342646" y="9525"/>
                      </a:lnTo>
                      <a:lnTo>
                        <a:pt x="363093" y="6350"/>
                      </a:lnTo>
                      <a:lnTo>
                        <a:pt x="385191" y="3302"/>
                      </a:lnTo>
                      <a:lnTo>
                        <a:pt x="429387" y="0"/>
                      </a:lnTo>
                      <a:close/>
                    </a:path>
                  </a:pathLst>
                </a:custGeom>
                <a:solidFill>
                  <a:srgbClr val="FFD100"/>
                </a:solidFill>
                <a:ln w="0" cap="flat" cmpd="sng" algn="ctr">
                  <a:solidFill>
                    <a:srgbClr val="FFD1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774573" y="1659001"/>
                  <a:ext cx="862077" cy="8545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62077" h="854584">
                      <a:moveTo>
                        <a:pt x="453136" y="0"/>
                      </a:moveTo>
                      <a:lnTo>
                        <a:pt x="475234" y="1524"/>
                      </a:lnTo>
                      <a:lnTo>
                        <a:pt x="495808" y="4826"/>
                      </a:lnTo>
                      <a:lnTo>
                        <a:pt x="517906" y="7874"/>
                      </a:lnTo>
                      <a:lnTo>
                        <a:pt x="538480" y="12700"/>
                      </a:lnTo>
                      <a:lnTo>
                        <a:pt x="558927" y="19050"/>
                      </a:lnTo>
                      <a:lnTo>
                        <a:pt x="577850" y="25400"/>
                      </a:lnTo>
                      <a:lnTo>
                        <a:pt x="598424" y="33401"/>
                      </a:lnTo>
                      <a:lnTo>
                        <a:pt x="617347" y="41275"/>
                      </a:lnTo>
                      <a:lnTo>
                        <a:pt x="636270" y="50800"/>
                      </a:lnTo>
                      <a:lnTo>
                        <a:pt x="688467" y="84201"/>
                      </a:lnTo>
                      <a:lnTo>
                        <a:pt x="704215" y="96901"/>
                      </a:lnTo>
                      <a:lnTo>
                        <a:pt x="719963" y="111125"/>
                      </a:lnTo>
                      <a:lnTo>
                        <a:pt x="735838" y="123952"/>
                      </a:lnTo>
                      <a:lnTo>
                        <a:pt x="749935" y="139827"/>
                      </a:lnTo>
                      <a:lnTo>
                        <a:pt x="787908" y="187452"/>
                      </a:lnTo>
                      <a:lnTo>
                        <a:pt x="810006" y="222377"/>
                      </a:lnTo>
                      <a:lnTo>
                        <a:pt x="819531" y="241427"/>
                      </a:lnTo>
                      <a:lnTo>
                        <a:pt x="835279" y="279527"/>
                      </a:lnTo>
                      <a:lnTo>
                        <a:pt x="843153" y="300228"/>
                      </a:lnTo>
                      <a:lnTo>
                        <a:pt x="847852" y="319278"/>
                      </a:lnTo>
                      <a:lnTo>
                        <a:pt x="852678" y="339852"/>
                      </a:lnTo>
                      <a:lnTo>
                        <a:pt x="857377" y="362204"/>
                      </a:lnTo>
                      <a:lnTo>
                        <a:pt x="858901" y="382778"/>
                      </a:lnTo>
                      <a:lnTo>
                        <a:pt x="862076" y="427228"/>
                      </a:lnTo>
                      <a:lnTo>
                        <a:pt x="857377" y="490855"/>
                      </a:lnTo>
                      <a:lnTo>
                        <a:pt x="852678" y="513080"/>
                      </a:lnTo>
                      <a:lnTo>
                        <a:pt x="847852" y="533654"/>
                      </a:lnTo>
                      <a:lnTo>
                        <a:pt x="843153" y="552831"/>
                      </a:lnTo>
                      <a:lnTo>
                        <a:pt x="835279" y="573405"/>
                      </a:lnTo>
                      <a:lnTo>
                        <a:pt x="819531" y="611505"/>
                      </a:lnTo>
                      <a:lnTo>
                        <a:pt x="810006" y="630555"/>
                      </a:lnTo>
                      <a:lnTo>
                        <a:pt x="787908" y="665480"/>
                      </a:lnTo>
                      <a:lnTo>
                        <a:pt x="749935" y="713232"/>
                      </a:lnTo>
                      <a:lnTo>
                        <a:pt x="735838" y="729107"/>
                      </a:lnTo>
                      <a:lnTo>
                        <a:pt x="719963" y="743331"/>
                      </a:lnTo>
                      <a:lnTo>
                        <a:pt x="688467" y="768731"/>
                      </a:lnTo>
                      <a:lnTo>
                        <a:pt x="671068" y="779907"/>
                      </a:lnTo>
                      <a:lnTo>
                        <a:pt x="653669" y="792607"/>
                      </a:lnTo>
                      <a:lnTo>
                        <a:pt x="636270" y="802132"/>
                      </a:lnTo>
                      <a:lnTo>
                        <a:pt x="617347" y="811657"/>
                      </a:lnTo>
                      <a:lnTo>
                        <a:pt x="598424" y="819658"/>
                      </a:lnTo>
                      <a:lnTo>
                        <a:pt x="577850" y="827532"/>
                      </a:lnTo>
                      <a:lnTo>
                        <a:pt x="558927" y="833882"/>
                      </a:lnTo>
                      <a:lnTo>
                        <a:pt x="538480" y="840232"/>
                      </a:lnTo>
                      <a:lnTo>
                        <a:pt x="517906" y="845058"/>
                      </a:lnTo>
                      <a:lnTo>
                        <a:pt x="495808" y="848233"/>
                      </a:lnTo>
                      <a:lnTo>
                        <a:pt x="475234" y="851408"/>
                      </a:lnTo>
                      <a:lnTo>
                        <a:pt x="431038" y="854583"/>
                      </a:lnTo>
                      <a:lnTo>
                        <a:pt x="386842" y="851408"/>
                      </a:lnTo>
                      <a:lnTo>
                        <a:pt x="364744" y="848233"/>
                      </a:lnTo>
                      <a:lnTo>
                        <a:pt x="344170" y="845058"/>
                      </a:lnTo>
                      <a:lnTo>
                        <a:pt x="323596" y="840232"/>
                      </a:lnTo>
                      <a:lnTo>
                        <a:pt x="282575" y="827532"/>
                      </a:lnTo>
                      <a:lnTo>
                        <a:pt x="244729" y="811657"/>
                      </a:lnTo>
                      <a:lnTo>
                        <a:pt x="206883" y="792607"/>
                      </a:lnTo>
                      <a:lnTo>
                        <a:pt x="189484" y="779907"/>
                      </a:lnTo>
                      <a:lnTo>
                        <a:pt x="173736" y="768731"/>
                      </a:lnTo>
                      <a:lnTo>
                        <a:pt x="156337" y="756031"/>
                      </a:lnTo>
                      <a:lnTo>
                        <a:pt x="140462" y="743331"/>
                      </a:lnTo>
                      <a:lnTo>
                        <a:pt x="126365" y="729107"/>
                      </a:lnTo>
                      <a:lnTo>
                        <a:pt x="97917" y="697357"/>
                      </a:lnTo>
                      <a:lnTo>
                        <a:pt x="72644" y="665480"/>
                      </a:lnTo>
                      <a:lnTo>
                        <a:pt x="61595" y="648081"/>
                      </a:lnTo>
                      <a:lnTo>
                        <a:pt x="52070" y="630555"/>
                      </a:lnTo>
                      <a:lnTo>
                        <a:pt x="33147" y="592455"/>
                      </a:lnTo>
                      <a:lnTo>
                        <a:pt x="25273" y="573405"/>
                      </a:lnTo>
                      <a:lnTo>
                        <a:pt x="18923" y="552831"/>
                      </a:lnTo>
                      <a:lnTo>
                        <a:pt x="12573" y="533654"/>
                      </a:lnTo>
                      <a:lnTo>
                        <a:pt x="7874" y="513080"/>
                      </a:lnTo>
                      <a:lnTo>
                        <a:pt x="4699" y="490855"/>
                      </a:lnTo>
                      <a:lnTo>
                        <a:pt x="1524" y="470154"/>
                      </a:lnTo>
                      <a:lnTo>
                        <a:pt x="0" y="447929"/>
                      </a:lnTo>
                      <a:lnTo>
                        <a:pt x="0" y="405003"/>
                      </a:lnTo>
                      <a:lnTo>
                        <a:pt x="1524" y="382778"/>
                      </a:lnTo>
                      <a:lnTo>
                        <a:pt x="4699" y="362204"/>
                      </a:lnTo>
                      <a:lnTo>
                        <a:pt x="7874" y="339852"/>
                      </a:lnTo>
                      <a:lnTo>
                        <a:pt x="12573" y="319278"/>
                      </a:lnTo>
                      <a:lnTo>
                        <a:pt x="18923" y="300228"/>
                      </a:lnTo>
                      <a:lnTo>
                        <a:pt x="25273" y="279527"/>
                      </a:lnTo>
                      <a:lnTo>
                        <a:pt x="33147" y="260477"/>
                      </a:lnTo>
                      <a:lnTo>
                        <a:pt x="52070" y="222377"/>
                      </a:lnTo>
                      <a:lnTo>
                        <a:pt x="61595" y="204851"/>
                      </a:lnTo>
                      <a:lnTo>
                        <a:pt x="72644" y="187452"/>
                      </a:lnTo>
                      <a:lnTo>
                        <a:pt x="97917" y="155575"/>
                      </a:lnTo>
                      <a:lnTo>
                        <a:pt x="126365" y="123952"/>
                      </a:lnTo>
                      <a:lnTo>
                        <a:pt x="140462" y="111125"/>
                      </a:lnTo>
                      <a:lnTo>
                        <a:pt x="156337" y="96901"/>
                      </a:lnTo>
                      <a:lnTo>
                        <a:pt x="173736" y="84201"/>
                      </a:lnTo>
                      <a:lnTo>
                        <a:pt x="189484" y="73025"/>
                      </a:lnTo>
                      <a:lnTo>
                        <a:pt x="206883" y="61976"/>
                      </a:lnTo>
                      <a:lnTo>
                        <a:pt x="225806" y="50800"/>
                      </a:lnTo>
                      <a:lnTo>
                        <a:pt x="244729" y="41275"/>
                      </a:lnTo>
                      <a:lnTo>
                        <a:pt x="282575" y="25400"/>
                      </a:lnTo>
                      <a:lnTo>
                        <a:pt x="323596" y="12700"/>
                      </a:lnTo>
                      <a:lnTo>
                        <a:pt x="344170" y="7874"/>
                      </a:lnTo>
                      <a:lnTo>
                        <a:pt x="364744" y="4826"/>
                      </a:lnTo>
                      <a:lnTo>
                        <a:pt x="386842" y="1524"/>
                      </a:lnTo>
                      <a:lnTo>
                        <a:pt x="408940" y="0"/>
                      </a:lnTo>
                      <a:lnTo>
                        <a:pt x="431038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 cap="flat" cmpd="sng" algn="ctr">
                  <a:solidFill>
                    <a:srgbClr val="FFCC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769874" y="1655826"/>
                  <a:ext cx="866776" cy="8577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66776" h="857759">
                      <a:moveTo>
                        <a:pt x="456311" y="0"/>
                      </a:moveTo>
                      <a:lnTo>
                        <a:pt x="478409" y="1524"/>
                      </a:lnTo>
                      <a:lnTo>
                        <a:pt x="500507" y="4699"/>
                      </a:lnTo>
                      <a:lnTo>
                        <a:pt x="520954" y="8001"/>
                      </a:lnTo>
                      <a:lnTo>
                        <a:pt x="541528" y="12700"/>
                      </a:lnTo>
                      <a:lnTo>
                        <a:pt x="582549" y="25400"/>
                      </a:lnTo>
                      <a:lnTo>
                        <a:pt x="601599" y="33401"/>
                      </a:lnTo>
                      <a:lnTo>
                        <a:pt x="622046" y="41275"/>
                      </a:lnTo>
                      <a:lnTo>
                        <a:pt x="639445" y="50800"/>
                      </a:lnTo>
                      <a:lnTo>
                        <a:pt x="658368" y="61976"/>
                      </a:lnTo>
                      <a:lnTo>
                        <a:pt x="693166" y="84201"/>
                      </a:lnTo>
                      <a:lnTo>
                        <a:pt x="708914" y="96901"/>
                      </a:lnTo>
                      <a:lnTo>
                        <a:pt x="740537" y="125476"/>
                      </a:lnTo>
                      <a:lnTo>
                        <a:pt x="767334" y="155702"/>
                      </a:lnTo>
                      <a:lnTo>
                        <a:pt x="781558" y="171577"/>
                      </a:lnTo>
                      <a:lnTo>
                        <a:pt x="814705" y="223901"/>
                      </a:lnTo>
                      <a:lnTo>
                        <a:pt x="833628" y="262128"/>
                      </a:lnTo>
                      <a:lnTo>
                        <a:pt x="841629" y="281178"/>
                      </a:lnTo>
                      <a:lnTo>
                        <a:pt x="847852" y="301752"/>
                      </a:lnTo>
                      <a:lnTo>
                        <a:pt x="854202" y="320802"/>
                      </a:lnTo>
                      <a:lnTo>
                        <a:pt x="858901" y="341503"/>
                      </a:lnTo>
                      <a:lnTo>
                        <a:pt x="862076" y="363728"/>
                      </a:lnTo>
                      <a:lnTo>
                        <a:pt x="865251" y="384429"/>
                      </a:lnTo>
                      <a:lnTo>
                        <a:pt x="866775" y="406654"/>
                      </a:lnTo>
                      <a:lnTo>
                        <a:pt x="866775" y="451104"/>
                      </a:lnTo>
                      <a:lnTo>
                        <a:pt x="865251" y="471805"/>
                      </a:lnTo>
                      <a:lnTo>
                        <a:pt x="862076" y="494030"/>
                      </a:lnTo>
                      <a:lnTo>
                        <a:pt x="858901" y="514604"/>
                      </a:lnTo>
                      <a:lnTo>
                        <a:pt x="854202" y="535305"/>
                      </a:lnTo>
                      <a:lnTo>
                        <a:pt x="841629" y="576580"/>
                      </a:lnTo>
                      <a:lnTo>
                        <a:pt x="833628" y="595630"/>
                      </a:lnTo>
                      <a:lnTo>
                        <a:pt x="824230" y="614680"/>
                      </a:lnTo>
                      <a:lnTo>
                        <a:pt x="814705" y="632206"/>
                      </a:lnTo>
                      <a:lnTo>
                        <a:pt x="803656" y="651256"/>
                      </a:lnTo>
                      <a:lnTo>
                        <a:pt x="792607" y="668655"/>
                      </a:lnTo>
                      <a:lnTo>
                        <a:pt x="781558" y="684657"/>
                      </a:lnTo>
                      <a:lnTo>
                        <a:pt x="767334" y="702056"/>
                      </a:lnTo>
                      <a:lnTo>
                        <a:pt x="740537" y="732282"/>
                      </a:lnTo>
                      <a:lnTo>
                        <a:pt x="724662" y="746506"/>
                      </a:lnTo>
                      <a:lnTo>
                        <a:pt x="693166" y="771906"/>
                      </a:lnTo>
                      <a:lnTo>
                        <a:pt x="675767" y="784733"/>
                      </a:lnTo>
                      <a:lnTo>
                        <a:pt x="658368" y="795782"/>
                      </a:lnTo>
                      <a:lnTo>
                        <a:pt x="639445" y="805307"/>
                      </a:lnTo>
                      <a:lnTo>
                        <a:pt x="622046" y="814832"/>
                      </a:lnTo>
                      <a:lnTo>
                        <a:pt x="601599" y="824357"/>
                      </a:lnTo>
                      <a:lnTo>
                        <a:pt x="582549" y="832358"/>
                      </a:lnTo>
                      <a:lnTo>
                        <a:pt x="541528" y="845058"/>
                      </a:lnTo>
                      <a:lnTo>
                        <a:pt x="520954" y="849757"/>
                      </a:lnTo>
                      <a:lnTo>
                        <a:pt x="500507" y="852932"/>
                      </a:lnTo>
                      <a:lnTo>
                        <a:pt x="478409" y="856107"/>
                      </a:lnTo>
                      <a:lnTo>
                        <a:pt x="456311" y="857758"/>
                      </a:lnTo>
                      <a:lnTo>
                        <a:pt x="412115" y="857758"/>
                      </a:lnTo>
                      <a:lnTo>
                        <a:pt x="389890" y="856107"/>
                      </a:lnTo>
                      <a:lnTo>
                        <a:pt x="367919" y="852932"/>
                      </a:lnTo>
                      <a:lnTo>
                        <a:pt x="347345" y="849757"/>
                      </a:lnTo>
                      <a:lnTo>
                        <a:pt x="325247" y="845058"/>
                      </a:lnTo>
                      <a:lnTo>
                        <a:pt x="304673" y="838708"/>
                      </a:lnTo>
                      <a:lnTo>
                        <a:pt x="285750" y="832358"/>
                      </a:lnTo>
                      <a:lnTo>
                        <a:pt x="265176" y="824357"/>
                      </a:lnTo>
                      <a:lnTo>
                        <a:pt x="227330" y="805307"/>
                      </a:lnTo>
                      <a:lnTo>
                        <a:pt x="209931" y="795782"/>
                      </a:lnTo>
                      <a:lnTo>
                        <a:pt x="192532" y="784733"/>
                      </a:lnTo>
                      <a:lnTo>
                        <a:pt x="157861" y="759206"/>
                      </a:lnTo>
                      <a:lnTo>
                        <a:pt x="141986" y="746506"/>
                      </a:lnTo>
                      <a:lnTo>
                        <a:pt x="127889" y="732282"/>
                      </a:lnTo>
                      <a:lnTo>
                        <a:pt x="113665" y="716407"/>
                      </a:lnTo>
                      <a:lnTo>
                        <a:pt x="99441" y="702056"/>
                      </a:lnTo>
                      <a:lnTo>
                        <a:pt x="86741" y="684657"/>
                      </a:lnTo>
                      <a:lnTo>
                        <a:pt x="74168" y="668655"/>
                      </a:lnTo>
                      <a:lnTo>
                        <a:pt x="63119" y="651256"/>
                      </a:lnTo>
                      <a:lnTo>
                        <a:pt x="53594" y="632206"/>
                      </a:lnTo>
                      <a:lnTo>
                        <a:pt x="44196" y="614680"/>
                      </a:lnTo>
                      <a:lnTo>
                        <a:pt x="34671" y="595630"/>
                      </a:lnTo>
                      <a:lnTo>
                        <a:pt x="26797" y="576580"/>
                      </a:lnTo>
                      <a:lnTo>
                        <a:pt x="14097" y="535305"/>
                      </a:lnTo>
                      <a:lnTo>
                        <a:pt x="9398" y="514604"/>
                      </a:lnTo>
                      <a:lnTo>
                        <a:pt x="6223" y="494030"/>
                      </a:lnTo>
                      <a:lnTo>
                        <a:pt x="3048" y="471805"/>
                      </a:lnTo>
                      <a:lnTo>
                        <a:pt x="1524" y="451104"/>
                      </a:lnTo>
                      <a:lnTo>
                        <a:pt x="0" y="428879"/>
                      </a:lnTo>
                      <a:lnTo>
                        <a:pt x="3048" y="384429"/>
                      </a:lnTo>
                      <a:lnTo>
                        <a:pt x="6223" y="363728"/>
                      </a:lnTo>
                      <a:lnTo>
                        <a:pt x="9398" y="341503"/>
                      </a:lnTo>
                      <a:lnTo>
                        <a:pt x="14097" y="320802"/>
                      </a:lnTo>
                      <a:lnTo>
                        <a:pt x="20447" y="301752"/>
                      </a:lnTo>
                      <a:lnTo>
                        <a:pt x="26797" y="281178"/>
                      </a:lnTo>
                      <a:lnTo>
                        <a:pt x="34671" y="262128"/>
                      </a:lnTo>
                      <a:lnTo>
                        <a:pt x="53594" y="223901"/>
                      </a:lnTo>
                      <a:lnTo>
                        <a:pt x="63119" y="206502"/>
                      </a:lnTo>
                      <a:lnTo>
                        <a:pt x="74168" y="188976"/>
                      </a:lnTo>
                      <a:lnTo>
                        <a:pt x="86741" y="171577"/>
                      </a:lnTo>
                      <a:lnTo>
                        <a:pt x="99441" y="155702"/>
                      </a:lnTo>
                      <a:lnTo>
                        <a:pt x="113665" y="139700"/>
                      </a:lnTo>
                      <a:lnTo>
                        <a:pt x="141986" y="111125"/>
                      </a:lnTo>
                      <a:lnTo>
                        <a:pt x="157861" y="96901"/>
                      </a:lnTo>
                      <a:lnTo>
                        <a:pt x="175260" y="84201"/>
                      </a:lnTo>
                      <a:lnTo>
                        <a:pt x="227330" y="50800"/>
                      </a:lnTo>
                      <a:lnTo>
                        <a:pt x="246253" y="41275"/>
                      </a:lnTo>
                      <a:lnTo>
                        <a:pt x="265176" y="33401"/>
                      </a:lnTo>
                      <a:lnTo>
                        <a:pt x="285750" y="25400"/>
                      </a:lnTo>
                      <a:lnTo>
                        <a:pt x="304673" y="19050"/>
                      </a:lnTo>
                      <a:lnTo>
                        <a:pt x="325247" y="12700"/>
                      </a:lnTo>
                      <a:lnTo>
                        <a:pt x="347345" y="8001"/>
                      </a:lnTo>
                      <a:lnTo>
                        <a:pt x="367919" y="4699"/>
                      </a:lnTo>
                      <a:lnTo>
                        <a:pt x="389890" y="1524"/>
                      </a:lnTo>
                      <a:lnTo>
                        <a:pt x="412115" y="0"/>
                      </a:lnTo>
                      <a:lnTo>
                        <a:pt x="434213" y="0"/>
                      </a:lnTo>
                      <a:close/>
                    </a:path>
                  </a:pathLst>
                </a:custGeom>
                <a:solidFill>
                  <a:srgbClr val="FFC700"/>
                </a:solidFill>
                <a:ln w="0" cap="flat" cmpd="sng" algn="ctr">
                  <a:solidFill>
                    <a:srgbClr val="FFC7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766699" y="1652651"/>
                  <a:ext cx="871602" cy="8624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71602" h="862458">
                      <a:moveTo>
                        <a:pt x="457835" y="0"/>
                      </a:moveTo>
                      <a:lnTo>
                        <a:pt x="479933" y="1524"/>
                      </a:lnTo>
                      <a:lnTo>
                        <a:pt x="502031" y="4699"/>
                      </a:lnTo>
                      <a:lnTo>
                        <a:pt x="522605" y="7874"/>
                      </a:lnTo>
                      <a:lnTo>
                        <a:pt x="544703" y="12700"/>
                      </a:lnTo>
                      <a:lnTo>
                        <a:pt x="585724" y="25400"/>
                      </a:lnTo>
                      <a:lnTo>
                        <a:pt x="623697" y="41275"/>
                      </a:lnTo>
                      <a:lnTo>
                        <a:pt x="642620" y="50800"/>
                      </a:lnTo>
                      <a:lnTo>
                        <a:pt x="661543" y="61976"/>
                      </a:lnTo>
                      <a:lnTo>
                        <a:pt x="678942" y="73025"/>
                      </a:lnTo>
                      <a:lnTo>
                        <a:pt x="696341" y="85725"/>
                      </a:lnTo>
                      <a:lnTo>
                        <a:pt x="727837" y="111125"/>
                      </a:lnTo>
                      <a:lnTo>
                        <a:pt x="743712" y="125476"/>
                      </a:lnTo>
                      <a:lnTo>
                        <a:pt x="757809" y="141351"/>
                      </a:lnTo>
                      <a:lnTo>
                        <a:pt x="770509" y="157226"/>
                      </a:lnTo>
                      <a:lnTo>
                        <a:pt x="784733" y="173101"/>
                      </a:lnTo>
                      <a:lnTo>
                        <a:pt x="795782" y="188976"/>
                      </a:lnTo>
                      <a:lnTo>
                        <a:pt x="808355" y="206502"/>
                      </a:lnTo>
                      <a:lnTo>
                        <a:pt x="836803" y="263652"/>
                      </a:lnTo>
                      <a:lnTo>
                        <a:pt x="844804" y="282702"/>
                      </a:lnTo>
                      <a:lnTo>
                        <a:pt x="851027" y="303403"/>
                      </a:lnTo>
                      <a:lnTo>
                        <a:pt x="857377" y="322453"/>
                      </a:lnTo>
                      <a:lnTo>
                        <a:pt x="862076" y="343027"/>
                      </a:lnTo>
                      <a:lnTo>
                        <a:pt x="865251" y="365379"/>
                      </a:lnTo>
                      <a:lnTo>
                        <a:pt x="868426" y="385953"/>
                      </a:lnTo>
                      <a:lnTo>
                        <a:pt x="871601" y="430403"/>
                      </a:lnTo>
                      <a:lnTo>
                        <a:pt x="868426" y="474980"/>
                      </a:lnTo>
                      <a:lnTo>
                        <a:pt x="865251" y="495554"/>
                      </a:lnTo>
                      <a:lnTo>
                        <a:pt x="862076" y="517779"/>
                      </a:lnTo>
                      <a:lnTo>
                        <a:pt x="857377" y="538480"/>
                      </a:lnTo>
                      <a:lnTo>
                        <a:pt x="851027" y="559181"/>
                      </a:lnTo>
                      <a:lnTo>
                        <a:pt x="844804" y="578231"/>
                      </a:lnTo>
                      <a:lnTo>
                        <a:pt x="836803" y="598805"/>
                      </a:lnTo>
                      <a:lnTo>
                        <a:pt x="827405" y="617855"/>
                      </a:lnTo>
                      <a:lnTo>
                        <a:pt x="817880" y="635381"/>
                      </a:lnTo>
                      <a:lnTo>
                        <a:pt x="808355" y="654431"/>
                      </a:lnTo>
                      <a:lnTo>
                        <a:pt x="795782" y="671830"/>
                      </a:lnTo>
                      <a:lnTo>
                        <a:pt x="784733" y="687832"/>
                      </a:lnTo>
                      <a:lnTo>
                        <a:pt x="770509" y="705231"/>
                      </a:lnTo>
                      <a:lnTo>
                        <a:pt x="743712" y="735457"/>
                      </a:lnTo>
                      <a:lnTo>
                        <a:pt x="727837" y="749681"/>
                      </a:lnTo>
                      <a:lnTo>
                        <a:pt x="712089" y="762381"/>
                      </a:lnTo>
                      <a:lnTo>
                        <a:pt x="696341" y="776732"/>
                      </a:lnTo>
                      <a:lnTo>
                        <a:pt x="661543" y="798957"/>
                      </a:lnTo>
                      <a:lnTo>
                        <a:pt x="642620" y="810006"/>
                      </a:lnTo>
                      <a:lnTo>
                        <a:pt x="623697" y="819658"/>
                      </a:lnTo>
                      <a:lnTo>
                        <a:pt x="585724" y="835533"/>
                      </a:lnTo>
                      <a:lnTo>
                        <a:pt x="544703" y="848233"/>
                      </a:lnTo>
                      <a:lnTo>
                        <a:pt x="522605" y="852932"/>
                      </a:lnTo>
                      <a:lnTo>
                        <a:pt x="502031" y="856107"/>
                      </a:lnTo>
                      <a:lnTo>
                        <a:pt x="479933" y="859282"/>
                      </a:lnTo>
                      <a:lnTo>
                        <a:pt x="435737" y="862457"/>
                      </a:lnTo>
                      <a:lnTo>
                        <a:pt x="391541" y="859282"/>
                      </a:lnTo>
                      <a:lnTo>
                        <a:pt x="347345" y="852932"/>
                      </a:lnTo>
                      <a:lnTo>
                        <a:pt x="326771" y="848233"/>
                      </a:lnTo>
                      <a:lnTo>
                        <a:pt x="285750" y="835533"/>
                      </a:lnTo>
                      <a:lnTo>
                        <a:pt x="247904" y="819658"/>
                      </a:lnTo>
                      <a:lnTo>
                        <a:pt x="228981" y="810006"/>
                      </a:lnTo>
                      <a:lnTo>
                        <a:pt x="209931" y="798957"/>
                      </a:lnTo>
                      <a:lnTo>
                        <a:pt x="175260" y="776732"/>
                      </a:lnTo>
                      <a:lnTo>
                        <a:pt x="159385" y="762381"/>
                      </a:lnTo>
                      <a:lnTo>
                        <a:pt x="143637" y="749681"/>
                      </a:lnTo>
                      <a:lnTo>
                        <a:pt x="127889" y="735457"/>
                      </a:lnTo>
                      <a:lnTo>
                        <a:pt x="113665" y="719582"/>
                      </a:lnTo>
                      <a:lnTo>
                        <a:pt x="99441" y="705231"/>
                      </a:lnTo>
                      <a:lnTo>
                        <a:pt x="86868" y="687832"/>
                      </a:lnTo>
                      <a:lnTo>
                        <a:pt x="74168" y="671830"/>
                      </a:lnTo>
                      <a:lnTo>
                        <a:pt x="63119" y="654431"/>
                      </a:lnTo>
                      <a:lnTo>
                        <a:pt x="53594" y="635381"/>
                      </a:lnTo>
                      <a:lnTo>
                        <a:pt x="44196" y="617855"/>
                      </a:lnTo>
                      <a:lnTo>
                        <a:pt x="34671" y="598805"/>
                      </a:lnTo>
                      <a:lnTo>
                        <a:pt x="26797" y="578231"/>
                      </a:lnTo>
                      <a:lnTo>
                        <a:pt x="20447" y="559181"/>
                      </a:lnTo>
                      <a:lnTo>
                        <a:pt x="14097" y="538480"/>
                      </a:lnTo>
                      <a:lnTo>
                        <a:pt x="9398" y="517779"/>
                      </a:lnTo>
                      <a:lnTo>
                        <a:pt x="4699" y="495554"/>
                      </a:lnTo>
                      <a:lnTo>
                        <a:pt x="0" y="430403"/>
                      </a:lnTo>
                      <a:lnTo>
                        <a:pt x="3175" y="385953"/>
                      </a:lnTo>
                      <a:lnTo>
                        <a:pt x="4699" y="365379"/>
                      </a:lnTo>
                      <a:lnTo>
                        <a:pt x="9398" y="343027"/>
                      </a:lnTo>
                      <a:lnTo>
                        <a:pt x="14097" y="322453"/>
                      </a:lnTo>
                      <a:lnTo>
                        <a:pt x="20447" y="303403"/>
                      </a:lnTo>
                      <a:lnTo>
                        <a:pt x="26797" y="282702"/>
                      </a:lnTo>
                      <a:lnTo>
                        <a:pt x="34671" y="263652"/>
                      </a:lnTo>
                      <a:lnTo>
                        <a:pt x="63119" y="206502"/>
                      </a:lnTo>
                      <a:lnTo>
                        <a:pt x="74168" y="188976"/>
                      </a:lnTo>
                      <a:lnTo>
                        <a:pt x="99441" y="157226"/>
                      </a:lnTo>
                      <a:lnTo>
                        <a:pt x="127889" y="125476"/>
                      </a:lnTo>
                      <a:lnTo>
                        <a:pt x="143637" y="111125"/>
                      </a:lnTo>
                      <a:lnTo>
                        <a:pt x="175260" y="85725"/>
                      </a:lnTo>
                      <a:lnTo>
                        <a:pt x="192532" y="73025"/>
                      </a:lnTo>
                      <a:lnTo>
                        <a:pt x="209931" y="61976"/>
                      </a:lnTo>
                      <a:lnTo>
                        <a:pt x="228981" y="50800"/>
                      </a:lnTo>
                      <a:lnTo>
                        <a:pt x="247904" y="41275"/>
                      </a:lnTo>
                      <a:lnTo>
                        <a:pt x="285750" y="25400"/>
                      </a:lnTo>
                      <a:lnTo>
                        <a:pt x="326771" y="12700"/>
                      </a:lnTo>
                      <a:lnTo>
                        <a:pt x="347345" y="7874"/>
                      </a:lnTo>
                      <a:lnTo>
                        <a:pt x="391541" y="1524"/>
                      </a:lnTo>
                      <a:lnTo>
                        <a:pt x="413639" y="0"/>
                      </a:lnTo>
                      <a:lnTo>
                        <a:pt x="435737" y="0"/>
                      </a:lnTo>
                      <a:close/>
                    </a:path>
                  </a:pathLst>
                </a:custGeom>
                <a:solidFill>
                  <a:srgbClr val="FFC200"/>
                </a:solidFill>
                <a:ln w="0" cap="flat" cmpd="sng" algn="ctr">
                  <a:solidFill>
                    <a:srgbClr val="FFC2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763524" y="1649476"/>
                  <a:ext cx="874777" cy="8656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74777" h="865633">
                      <a:moveTo>
                        <a:pt x="459486" y="0"/>
                      </a:moveTo>
                      <a:lnTo>
                        <a:pt x="481584" y="1524"/>
                      </a:lnTo>
                      <a:lnTo>
                        <a:pt x="525780" y="7874"/>
                      </a:lnTo>
                      <a:lnTo>
                        <a:pt x="546354" y="12700"/>
                      </a:lnTo>
                      <a:lnTo>
                        <a:pt x="587375" y="25400"/>
                      </a:lnTo>
                      <a:lnTo>
                        <a:pt x="607949" y="33401"/>
                      </a:lnTo>
                      <a:lnTo>
                        <a:pt x="645795" y="52451"/>
                      </a:lnTo>
                      <a:lnTo>
                        <a:pt x="663194" y="61976"/>
                      </a:lnTo>
                      <a:lnTo>
                        <a:pt x="682117" y="73025"/>
                      </a:lnTo>
                      <a:lnTo>
                        <a:pt x="697865" y="85725"/>
                      </a:lnTo>
                      <a:lnTo>
                        <a:pt x="715264" y="98425"/>
                      </a:lnTo>
                      <a:lnTo>
                        <a:pt x="746887" y="127000"/>
                      </a:lnTo>
                      <a:lnTo>
                        <a:pt x="760984" y="141351"/>
                      </a:lnTo>
                      <a:lnTo>
                        <a:pt x="775208" y="157226"/>
                      </a:lnTo>
                      <a:lnTo>
                        <a:pt x="787908" y="173101"/>
                      </a:lnTo>
                      <a:lnTo>
                        <a:pt x="800608" y="190627"/>
                      </a:lnTo>
                      <a:lnTo>
                        <a:pt x="811530" y="208026"/>
                      </a:lnTo>
                      <a:lnTo>
                        <a:pt x="821055" y="227076"/>
                      </a:lnTo>
                      <a:lnTo>
                        <a:pt x="832104" y="244602"/>
                      </a:lnTo>
                      <a:lnTo>
                        <a:pt x="839978" y="263652"/>
                      </a:lnTo>
                      <a:lnTo>
                        <a:pt x="847979" y="284353"/>
                      </a:lnTo>
                      <a:lnTo>
                        <a:pt x="854202" y="303403"/>
                      </a:lnTo>
                      <a:lnTo>
                        <a:pt x="860552" y="323977"/>
                      </a:lnTo>
                      <a:lnTo>
                        <a:pt x="865251" y="346202"/>
                      </a:lnTo>
                      <a:lnTo>
                        <a:pt x="869950" y="366903"/>
                      </a:lnTo>
                      <a:lnTo>
                        <a:pt x="871601" y="389128"/>
                      </a:lnTo>
                      <a:lnTo>
                        <a:pt x="874776" y="409829"/>
                      </a:lnTo>
                      <a:lnTo>
                        <a:pt x="874776" y="454279"/>
                      </a:lnTo>
                      <a:lnTo>
                        <a:pt x="871601" y="476504"/>
                      </a:lnTo>
                      <a:lnTo>
                        <a:pt x="869950" y="498729"/>
                      </a:lnTo>
                      <a:lnTo>
                        <a:pt x="860552" y="540004"/>
                      </a:lnTo>
                      <a:lnTo>
                        <a:pt x="847979" y="581406"/>
                      </a:lnTo>
                      <a:lnTo>
                        <a:pt x="832104" y="619506"/>
                      </a:lnTo>
                      <a:lnTo>
                        <a:pt x="821055" y="638556"/>
                      </a:lnTo>
                      <a:lnTo>
                        <a:pt x="811530" y="657606"/>
                      </a:lnTo>
                      <a:lnTo>
                        <a:pt x="800608" y="675005"/>
                      </a:lnTo>
                      <a:lnTo>
                        <a:pt x="787908" y="691007"/>
                      </a:lnTo>
                      <a:lnTo>
                        <a:pt x="775208" y="708406"/>
                      </a:lnTo>
                      <a:lnTo>
                        <a:pt x="760984" y="724281"/>
                      </a:lnTo>
                      <a:lnTo>
                        <a:pt x="746887" y="738632"/>
                      </a:lnTo>
                      <a:lnTo>
                        <a:pt x="715264" y="767207"/>
                      </a:lnTo>
                      <a:lnTo>
                        <a:pt x="697865" y="779907"/>
                      </a:lnTo>
                      <a:lnTo>
                        <a:pt x="682117" y="791083"/>
                      </a:lnTo>
                      <a:lnTo>
                        <a:pt x="663194" y="803656"/>
                      </a:lnTo>
                      <a:lnTo>
                        <a:pt x="645795" y="813181"/>
                      </a:lnTo>
                      <a:lnTo>
                        <a:pt x="607949" y="832358"/>
                      </a:lnTo>
                      <a:lnTo>
                        <a:pt x="587375" y="840232"/>
                      </a:lnTo>
                      <a:lnTo>
                        <a:pt x="546354" y="852932"/>
                      </a:lnTo>
                      <a:lnTo>
                        <a:pt x="525780" y="857758"/>
                      </a:lnTo>
                      <a:lnTo>
                        <a:pt x="481584" y="864108"/>
                      </a:lnTo>
                      <a:lnTo>
                        <a:pt x="459486" y="865632"/>
                      </a:lnTo>
                      <a:lnTo>
                        <a:pt x="415290" y="865632"/>
                      </a:lnTo>
                      <a:lnTo>
                        <a:pt x="393192" y="864108"/>
                      </a:lnTo>
                      <a:lnTo>
                        <a:pt x="348869" y="857758"/>
                      </a:lnTo>
                      <a:lnTo>
                        <a:pt x="328422" y="852932"/>
                      </a:lnTo>
                      <a:lnTo>
                        <a:pt x="287274" y="840232"/>
                      </a:lnTo>
                      <a:lnTo>
                        <a:pt x="266827" y="832358"/>
                      </a:lnTo>
                      <a:lnTo>
                        <a:pt x="228981" y="813181"/>
                      </a:lnTo>
                      <a:lnTo>
                        <a:pt x="211582" y="803656"/>
                      </a:lnTo>
                      <a:lnTo>
                        <a:pt x="192659" y="791083"/>
                      </a:lnTo>
                      <a:lnTo>
                        <a:pt x="175260" y="779907"/>
                      </a:lnTo>
                      <a:lnTo>
                        <a:pt x="159385" y="767207"/>
                      </a:lnTo>
                      <a:lnTo>
                        <a:pt x="127889" y="738632"/>
                      </a:lnTo>
                      <a:lnTo>
                        <a:pt x="113665" y="724281"/>
                      </a:lnTo>
                      <a:lnTo>
                        <a:pt x="99441" y="708406"/>
                      </a:lnTo>
                      <a:lnTo>
                        <a:pt x="86868" y="691007"/>
                      </a:lnTo>
                      <a:lnTo>
                        <a:pt x="74168" y="675005"/>
                      </a:lnTo>
                      <a:lnTo>
                        <a:pt x="63119" y="657606"/>
                      </a:lnTo>
                      <a:lnTo>
                        <a:pt x="53721" y="638556"/>
                      </a:lnTo>
                      <a:lnTo>
                        <a:pt x="42672" y="619506"/>
                      </a:lnTo>
                      <a:lnTo>
                        <a:pt x="26797" y="581406"/>
                      </a:lnTo>
                      <a:lnTo>
                        <a:pt x="14224" y="540004"/>
                      </a:lnTo>
                      <a:lnTo>
                        <a:pt x="4699" y="498729"/>
                      </a:lnTo>
                      <a:lnTo>
                        <a:pt x="3175" y="476504"/>
                      </a:lnTo>
                      <a:lnTo>
                        <a:pt x="0" y="454279"/>
                      </a:lnTo>
                      <a:lnTo>
                        <a:pt x="0" y="409829"/>
                      </a:lnTo>
                      <a:lnTo>
                        <a:pt x="3175" y="389128"/>
                      </a:lnTo>
                      <a:lnTo>
                        <a:pt x="4699" y="366903"/>
                      </a:lnTo>
                      <a:lnTo>
                        <a:pt x="9398" y="346202"/>
                      </a:lnTo>
                      <a:lnTo>
                        <a:pt x="14224" y="323977"/>
                      </a:lnTo>
                      <a:lnTo>
                        <a:pt x="20447" y="303403"/>
                      </a:lnTo>
                      <a:lnTo>
                        <a:pt x="26797" y="284353"/>
                      </a:lnTo>
                      <a:lnTo>
                        <a:pt x="34671" y="263652"/>
                      </a:lnTo>
                      <a:lnTo>
                        <a:pt x="42672" y="244602"/>
                      </a:lnTo>
                      <a:lnTo>
                        <a:pt x="53721" y="227076"/>
                      </a:lnTo>
                      <a:lnTo>
                        <a:pt x="63119" y="208026"/>
                      </a:lnTo>
                      <a:lnTo>
                        <a:pt x="74168" y="190627"/>
                      </a:lnTo>
                      <a:lnTo>
                        <a:pt x="86868" y="173101"/>
                      </a:lnTo>
                      <a:lnTo>
                        <a:pt x="99441" y="157226"/>
                      </a:lnTo>
                      <a:lnTo>
                        <a:pt x="113665" y="141351"/>
                      </a:lnTo>
                      <a:lnTo>
                        <a:pt x="127889" y="127000"/>
                      </a:lnTo>
                      <a:lnTo>
                        <a:pt x="159385" y="98425"/>
                      </a:lnTo>
                      <a:lnTo>
                        <a:pt x="175260" y="85725"/>
                      </a:lnTo>
                      <a:lnTo>
                        <a:pt x="192659" y="73025"/>
                      </a:lnTo>
                      <a:lnTo>
                        <a:pt x="211582" y="61976"/>
                      </a:lnTo>
                      <a:lnTo>
                        <a:pt x="228981" y="52451"/>
                      </a:lnTo>
                      <a:lnTo>
                        <a:pt x="266827" y="33401"/>
                      </a:lnTo>
                      <a:lnTo>
                        <a:pt x="287274" y="25400"/>
                      </a:lnTo>
                      <a:lnTo>
                        <a:pt x="328422" y="12700"/>
                      </a:lnTo>
                      <a:lnTo>
                        <a:pt x="348869" y="7874"/>
                      </a:lnTo>
                      <a:lnTo>
                        <a:pt x="393192" y="1524"/>
                      </a:lnTo>
                      <a:lnTo>
                        <a:pt x="415290" y="0"/>
                      </a:lnTo>
                      <a:lnTo>
                        <a:pt x="437388" y="0"/>
                      </a:lnTo>
                      <a:close/>
                    </a:path>
                  </a:pathLst>
                </a:custGeom>
                <a:solidFill>
                  <a:srgbClr val="FFBD00"/>
                </a:solidFill>
                <a:ln w="0" cap="flat" cmpd="sng" algn="ctr">
                  <a:solidFill>
                    <a:srgbClr val="FFBD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760349" y="1646301"/>
                  <a:ext cx="877952" cy="8704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77952" h="870459">
                      <a:moveTo>
                        <a:pt x="461010" y="0"/>
                      </a:moveTo>
                      <a:lnTo>
                        <a:pt x="483108" y="1524"/>
                      </a:lnTo>
                      <a:lnTo>
                        <a:pt x="527304" y="7874"/>
                      </a:lnTo>
                      <a:lnTo>
                        <a:pt x="547878" y="12700"/>
                      </a:lnTo>
                      <a:lnTo>
                        <a:pt x="569976" y="19050"/>
                      </a:lnTo>
                      <a:lnTo>
                        <a:pt x="590550" y="25400"/>
                      </a:lnTo>
                      <a:lnTo>
                        <a:pt x="609473" y="33274"/>
                      </a:lnTo>
                      <a:lnTo>
                        <a:pt x="666369" y="61976"/>
                      </a:lnTo>
                      <a:lnTo>
                        <a:pt x="683641" y="74676"/>
                      </a:lnTo>
                      <a:lnTo>
                        <a:pt x="701040" y="85725"/>
                      </a:lnTo>
                      <a:lnTo>
                        <a:pt x="718439" y="98425"/>
                      </a:lnTo>
                      <a:lnTo>
                        <a:pt x="750062" y="127127"/>
                      </a:lnTo>
                      <a:lnTo>
                        <a:pt x="778383" y="158750"/>
                      </a:lnTo>
                      <a:lnTo>
                        <a:pt x="791083" y="174752"/>
                      </a:lnTo>
                      <a:lnTo>
                        <a:pt x="803783" y="192151"/>
                      </a:lnTo>
                      <a:lnTo>
                        <a:pt x="825754" y="227203"/>
                      </a:lnTo>
                      <a:lnTo>
                        <a:pt x="835279" y="246253"/>
                      </a:lnTo>
                      <a:lnTo>
                        <a:pt x="843153" y="265303"/>
                      </a:lnTo>
                      <a:lnTo>
                        <a:pt x="851154" y="285877"/>
                      </a:lnTo>
                      <a:lnTo>
                        <a:pt x="858901" y="304927"/>
                      </a:lnTo>
                      <a:lnTo>
                        <a:pt x="863727" y="325628"/>
                      </a:lnTo>
                      <a:lnTo>
                        <a:pt x="870077" y="347853"/>
                      </a:lnTo>
                      <a:lnTo>
                        <a:pt x="873125" y="368427"/>
                      </a:lnTo>
                      <a:lnTo>
                        <a:pt x="876300" y="390779"/>
                      </a:lnTo>
                      <a:lnTo>
                        <a:pt x="877951" y="413004"/>
                      </a:lnTo>
                      <a:lnTo>
                        <a:pt x="877951" y="457454"/>
                      </a:lnTo>
                      <a:lnTo>
                        <a:pt x="876300" y="479679"/>
                      </a:lnTo>
                      <a:lnTo>
                        <a:pt x="873125" y="500380"/>
                      </a:lnTo>
                      <a:lnTo>
                        <a:pt x="870077" y="522605"/>
                      </a:lnTo>
                      <a:lnTo>
                        <a:pt x="863727" y="543179"/>
                      </a:lnTo>
                      <a:lnTo>
                        <a:pt x="858901" y="563880"/>
                      </a:lnTo>
                      <a:lnTo>
                        <a:pt x="851154" y="584581"/>
                      </a:lnTo>
                      <a:lnTo>
                        <a:pt x="835279" y="622681"/>
                      </a:lnTo>
                      <a:lnTo>
                        <a:pt x="825754" y="641731"/>
                      </a:lnTo>
                      <a:lnTo>
                        <a:pt x="814705" y="660781"/>
                      </a:lnTo>
                      <a:lnTo>
                        <a:pt x="803783" y="678180"/>
                      </a:lnTo>
                      <a:lnTo>
                        <a:pt x="791083" y="694182"/>
                      </a:lnTo>
                      <a:lnTo>
                        <a:pt x="778383" y="711581"/>
                      </a:lnTo>
                      <a:lnTo>
                        <a:pt x="764159" y="727456"/>
                      </a:lnTo>
                      <a:lnTo>
                        <a:pt x="750062" y="741807"/>
                      </a:lnTo>
                      <a:lnTo>
                        <a:pt x="718439" y="770382"/>
                      </a:lnTo>
                      <a:lnTo>
                        <a:pt x="683641" y="795782"/>
                      </a:lnTo>
                      <a:lnTo>
                        <a:pt x="666369" y="806831"/>
                      </a:lnTo>
                      <a:lnTo>
                        <a:pt x="647446" y="818007"/>
                      </a:lnTo>
                      <a:lnTo>
                        <a:pt x="628396" y="827532"/>
                      </a:lnTo>
                      <a:lnTo>
                        <a:pt x="590550" y="843407"/>
                      </a:lnTo>
                      <a:lnTo>
                        <a:pt x="569976" y="849757"/>
                      </a:lnTo>
                      <a:lnTo>
                        <a:pt x="547878" y="856107"/>
                      </a:lnTo>
                      <a:lnTo>
                        <a:pt x="527304" y="860933"/>
                      </a:lnTo>
                      <a:lnTo>
                        <a:pt x="483108" y="867283"/>
                      </a:lnTo>
                      <a:lnTo>
                        <a:pt x="438912" y="870458"/>
                      </a:lnTo>
                      <a:lnTo>
                        <a:pt x="394716" y="867283"/>
                      </a:lnTo>
                      <a:lnTo>
                        <a:pt x="350520" y="860933"/>
                      </a:lnTo>
                      <a:lnTo>
                        <a:pt x="330073" y="856107"/>
                      </a:lnTo>
                      <a:lnTo>
                        <a:pt x="288925" y="843407"/>
                      </a:lnTo>
                      <a:lnTo>
                        <a:pt x="268478" y="835533"/>
                      </a:lnTo>
                      <a:lnTo>
                        <a:pt x="249428" y="827532"/>
                      </a:lnTo>
                      <a:lnTo>
                        <a:pt x="230505" y="818007"/>
                      </a:lnTo>
                      <a:lnTo>
                        <a:pt x="211582" y="806831"/>
                      </a:lnTo>
                      <a:lnTo>
                        <a:pt x="194183" y="795782"/>
                      </a:lnTo>
                      <a:lnTo>
                        <a:pt x="159512" y="770382"/>
                      </a:lnTo>
                      <a:lnTo>
                        <a:pt x="143637" y="756031"/>
                      </a:lnTo>
                      <a:lnTo>
                        <a:pt x="129413" y="741807"/>
                      </a:lnTo>
                      <a:lnTo>
                        <a:pt x="113665" y="727456"/>
                      </a:lnTo>
                      <a:lnTo>
                        <a:pt x="101092" y="711581"/>
                      </a:lnTo>
                      <a:lnTo>
                        <a:pt x="86868" y="694182"/>
                      </a:lnTo>
                      <a:lnTo>
                        <a:pt x="75819" y="678180"/>
                      </a:lnTo>
                      <a:lnTo>
                        <a:pt x="63119" y="660781"/>
                      </a:lnTo>
                      <a:lnTo>
                        <a:pt x="53721" y="641731"/>
                      </a:lnTo>
                      <a:lnTo>
                        <a:pt x="42672" y="622681"/>
                      </a:lnTo>
                      <a:lnTo>
                        <a:pt x="26797" y="584581"/>
                      </a:lnTo>
                      <a:lnTo>
                        <a:pt x="18923" y="563880"/>
                      </a:lnTo>
                      <a:lnTo>
                        <a:pt x="9525" y="522605"/>
                      </a:lnTo>
                      <a:lnTo>
                        <a:pt x="4699" y="500380"/>
                      </a:lnTo>
                      <a:lnTo>
                        <a:pt x="1524" y="479679"/>
                      </a:lnTo>
                      <a:lnTo>
                        <a:pt x="0" y="457454"/>
                      </a:lnTo>
                      <a:lnTo>
                        <a:pt x="0" y="413004"/>
                      </a:lnTo>
                      <a:lnTo>
                        <a:pt x="1524" y="390779"/>
                      </a:lnTo>
                      <a:lnTo>
                        <a:pt x="4699" y="368427"/>
                      </a:lnTo>
                      <a:lnTo>
                        <a:pt x="9525" y="347853"/>
                      </a:lnTo>
                      <a:lnTo>
                        <a:pt x="14224" y="325628"/>
                      </a:lnTo>
                      <a:lnTo>
                        <a:pt x="18923" y="304927"/>
                      </a:lnTo>
                      <a:lnTo>
                        <a:pt x="26797" y="285877"/>
                      </a:lnTo>
                      <a:lnTo>
                        <a:pt x="34671" y="265303"/>
                      </a:lnTo>
                      <a:lnTo>
                        <a:pt x="42672" y="246253"/>
                      </a:lnTo>
                      <a:lnTo>
                        <a:pt x="53721" y="227203"/>
                      </a:lnTo>
                      <a:lnTo>
                        <a:pt x="63119" y="209677"/>
                      </a:lnTo>
                      <a:lnTo>
                        <a:pt x="75819" y="192151"/>
                      </a:lnTo>
                      <a:lnTo>
                        <a:pt x="86868" y="174752"/>
                      </a:lnTo>
                      <a:lnTo>
                        <a:pt x="101092" y="158750"/>
                      </a:lnTo>
                      <a:lnTo>
                        <a:pt x="113665" y="142875"/>
                      </a:lnTo>
                      <a:lnTo>
                        <a:pt x="143637" y="112776"/>
                      </a:lnTo>
                      <a:lnTo>
                        <a:pt x="159512" y="98425"/>
                      </a:lnTo>
                      <a:lnTo>
                        <a:pt x="176784" y="85725"/>
                      </a:lnTo>
                      <a:lnTo>
                        <a:pt x="194183" y="74676"/>
                      </a:lnTo>
                      <a:lnTo>
                        <a:pt x="211582" y="61976"/>
                      </a:lnTo>
                      <a:lnTo>
                        <a:pt x="268478" y="33274"/>
                      </a:lnTo>
                      <a:lnTo>
                        <a:pt x="288925" y="25400"/>
                      </a:lnTo>
                      <a:lnTo>
                        <a:pt x="330073" y="12700"/>
                      </a:lnTo>
                      <a:lnTo>
                        <a:pt x="350520" y="7874"/>
                      </a:lnTo>
                      <a:lnTo>
                        <a:pt x="394716" y="1524"/>
                      </a:lnTo>
                      <a:lnTo>
                        <a:pt x="416814" y="0"/>
                      </a:lnTo>
                      <a:lnTo>
                        <a:pt x="438912" y="0"/>
                      </a:lnTo>
                      <a:close/>
                    </a:path>
                  </a:pathLst>
                </a:custGeom>
                <a:solidFill>
                  <a:srgbClr val="FFB500"/>
                </a:solidFill>
                <a:ln w="0" cap="flat" cmpd="sng" algn="ctr">
                  <a:solidFill>
                    <a:srgbClr val="FFB5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757174" y="1643126"/>
                  <a:ext cx="882651" cy="8736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2651" h="873634">
                      <a:moveTo>
                        <a:pt x="464185" y="0"/>
                      </a:moveTo>
                      <a:lnTo>
                        <a:pt x="486283" y="1524"/>
                      </a:lnTo>
                      <a:lnTo>
                        <a:pt x="508508" y="4699"/>
                      </a:lnTo>
                      <a:lnTo>
                        <a:pt x="528955" y="7874"/>
                      </a:lnTo>
                      <a:lnTo>
                        <a:pt x="551053" y="12700"/>
                      </a:lnTo>
                      <a:lnTo>
                        <a:pt x="592074" y="25400"/>
                      </a:lnTo>
                      <a:lnTo>
                        <a:pt x="612648" y="33274"/>
                      </a:lnTo>
                      <a:lnTo>
                        <a:pt x="650621" y="52324"/>
                      </a:lnTo>
                      <a:lnTo>
                        <a:pt x="669544" y="63500"/>
                      </a:lnTo>
                      <a:lnTo>
                        <a:pt x="704215" y="85725"/>
                      </a:lnTo>
                      <a:lnTo>
                        <a:pt x="721614" y="100076"/>
                      </a:lnTo>
                      <a:lnTo>
                        <a:pt x="737362" y="112776"/>
                      </a:lnTo>
                      <a:lnTo>
                        <a:pt x="753237" y="127000"/>
                      </a:lnTo>
                      <a:lnTo>
                        <a:pt x="781558" y="158877"/>
                      </a:lnTo>
                      <a:lnTo>
                        <a:pt x="794258" y="174752"/>
                      </a:lnTo>
                      <a:lnTo>
                        <a:pt x="806958" y="192151"/>
                      </a:lnTo>
                      <a:lnTo>
                        <a:pt x="817880" y="209677"/>
                      </a:lnTo>
                      <a:lnTo>
                        <a:pt x="828929" y="228727"/>
                      </a:lnTo>
                      <a:lnTo>
                        <a:pt x="847979" y="266827"/>
                      </a:lnTo>
                      <a:lnTo>
                        <a:pt x="855853" y="285877"/>
                      </a:lnTo>
                      <a:lnTo>
                        <a:pt x="868426" y="327152"/>
                      </a:lnTo>
                      <a:lnTo>
                        <a:pt x="873252" y="349504"/>
                      </a:lnTo>
                      <a:lnTo>
                        <a:pt x="876300" y="370078"/>
                      </a:lnTo>
                      <a:lnTo>
                        <a:pt x="879475" y="392303"/>
                      </a:lnTo>
                      <a:lnTo>
                        <a:pt x="882650" y="436753"/>
                      </a:lnTo>
                      <a:lnTo>
                        <a:pt x="879475" y="481203"/>
                      </a:lnTo>
                      <a:lnTo>
                        <a:pt x="876300" y="503555"/>
                      </a:lnTo>
                      <a:lnTo>
                        <a:pt x="873252" y="524129"/>
                      </a:lnTo>
                      <a:lnTo>
                        <a:pt x="868426" y="546354"/>
                      </a:lnTo>
                      <a:lnTo>
                        <a:pt x="862076" y="567055"/>
                      </a:lnTo>
                      <a:lnTo>
                        <a:pt x="855853" y="586105"/>
                      </a:lnTo>
                      <a:lnTo>
                        <a:pt x="847979" y="606806"/>
                      </a:lnTo>
                      <a:lnTo>
                        <a:pt x="828929" y="644906"/>
                      </a:lnTo>
                      <a:lnTo>
                        <a:pt x="817880" y="662305"/>
                      </a:lnTo>
                      <a:lnTo>
                        <a:pt x="806958" y="681355"/>
                      </a:lnTo>
                      <a:lnTo>
                        <a:pt x="794258" y="697357"/>
                      </a:lnTo>
                      <a:lnTo>
                        <a:pt x="781558" y="714756"/>
                      </a:lnTo>
                      <a:lnTo>
                        <a:pt x="767334" y="730631"/>
                      </a:lnTo>
                      <a:lnTo>
                        <a:pt x="737362" y="760857"/>
                      </a:lnTo>
                      <a:lnTo>
                        <a:pt x="721614" y="773557"/>
                      </a:lnTo>
                      <a:lnTo>
                        <a:pt x="686816" y="798957"/>
                      </a:lnTo>
                      <a:lnTo>
                        <a:pt x="669544" y="810006"/>
                      </a:lnTo>
                      <a:lnTo>
                        <a:pt x="650621" y="821182"/>
                      </a:lnTo>
                      <a:lnTo>
                        <a:pt x="612648" y="840232"/>
                      </a:lnTo>
                      <a:lnTo>
                        <a:pt x="592074" y="846582"/>
                      </a:lnTo>
                      <a:lnTo>
                        <a:pt x="571627" y="854583"/>
                      </a:lnTo>
                      <a:lnTo>
                        <a:pt x="551053" y="860933"/>
                      </a:lnTo>
                      <a:lnTo>
                        <a:pt x="528955" y="865632"/>
                      </a:lnTo>
                      <a:lnTo>
                        <a:pt x="508508" y="868807"/>
                      </a:lnTo>
                      <a:lnTo>
                        <a:pt x="486283" y="871982"/>
                      </a:lnTo>
                      <a:lnTo>
                        <a:pt x="464185" y="873633"/>
                      </a:lnTo>
                      <a:lnTo>
                        <a:pt x="418465" y="873633"/>
                      </a:lnTo>
                      <a:lnTo>
                        <a:pt x="396367" y="871982"/>
                      </a:lnTo>
                      <a:lnTo>
                        <a:pt x="352171" y="865632"/>
                      </a:lnTo>
                      <a:lnTo>
                        <a:pt x="330073" y="860933"/>
                      </a:lnTo>
                      <a:lnTo>
                        <a:pt x="309499" y="854583"/>
                      </a:lnTo>
                      <a:lnTo>
                        <a:pt x="288925" y="846582"/>
                      </a:lnTo>
                      <a:lnTo>
                        <a:pt x="270002" y="840232"/>
                      </a:lnTo>
                      <a:lnTo>
                        <a:pt x="249428" y="830707"/>
                      </a:lnTo>
                      <a:lnTo>
                        <a:pt x="230505" y="821182"/>
                      </a:lnTo>
                      <a:lnTo>
                        <a:pt x="211582" y="810006"/>
                      </a:lnTo>
                      <a:lnTo>
                        <a:pt x="194183" y="798957"/>
                      </a:lnTo>
                      <a:lnTo>
                        <a:pt x="176911" y="786257"/>
                      </a:lnTo>
                      <a:lnTo>
                        <a:pt x="161036" y="773557"/>
                      </a:lnTo>
                      <a:lnTo>
                        <a:pt x="143764" y="760857"/>
                      </a:lnTo>
                      <a:lnTo>
                        <a:pt x="129540" y="744982"/>
                      </a:lnTo>
                      <a:lnTo>
                        <a:pt x="113665" y="730631"/>
                      </a:lnTo>
                      <a:lnTo>
                        <a:pt x="101092" y="714756"/>
                      </a:lnTo>
                      <a:lnTo>
                        <a:pt x="86868" y="697357"/>
                      </a:lnTo>
                      <a:lnTo>
                        <a:pt x="75819" y="681355"/>
                      </a:lnTo>
                      <a:lnTo>
                        <a:pt x="63119" y="662305"/>
                      </a:lnTo>
                      <a:lnTo>
                        <a:pt x="53721" y="644906"/>
                      </a:lnTo>
                      <a:lnTo>
                        <a:pt x="42672" y="625856"/>
                      </a:lnTo>
                      <a:lnTo>
                        <a:pt x="34798" y="606806"/>
                      </a:lnTo>
                      <a:lnTo>
                        <a:pt x="26797" y="586105"/>
                      </a:lnTo>
                      <a:lnTo>
                        <a:pt x="18923" y="567055"/>
                      </a:lnTo>
                      <a:lnTo>
                        <a:pt x="14224" y="546354"/>
                      </a:lnTo>
                      <a:lnTo>
                        <a:pt x="7874" y="524129"/>
                      </a:lnTo>
                      <a:lnTo>
                        <a:pt x="4699" y="503555"/>
                      </a:lnTo>
                      <a:lnTo>
                        <a:pt x="1651" y="481203"/>
                      </a:lnTo>
                      <a:lnTo>
                        <a:pt x="0" y="459105"/>
                      </a:lnTo>
                      <a:lnTo>
                        <a:pt x="0" y="414528"/>
                      </a:lnTo>
                      <a:lnTo>
                        <a:pt x="1651" y="392303"/>
                      </a:lnTo>
                      <a:lnTo>
                        <a:pt x="4699" y="370078"/>
                      </a:lnTo>
                      <a:lnTo>
                        <a:pt x="7874" y="349504"/>
                      </a:lnTo>
                      <a:lnTo>
                        <a:pt x="14224" y="327152"/>
                      </a:lnTo>
                      <a:lnTo>
                        <a:pt x="18923" y="306578"/>
                      </a:lnTo>
                      <a:lnTo>
                        <a:pt x="26797" y="285877"/>
                      </a:lnTo>
                      <a:lnTo>
                        <a:pt x="42672" y="247777"/>
                      </a:lnTo>
                      <a:lnTo>
                        <a:pt x="53721" y="228727"/>
                      </a:lnTo>
                      <a:lnTo>
                        <a:pt x="63119" y="209677"/>
                      </a:lnTo>
                      <a:lnTo>
                        <a:pt x="75819" y="192151"/>
                      </a:lnTo>
                      <a:lnTo>
                        <a:pt x="86868" y="174752"/>
                      </a:lnTo>
                      <a:lnTo>
                        <a:pt x="101092" y="158877"/>
                      </a:lnTo>
                      <a:lnTo>
                        <a:pt x="113665" y="142875"/>
                      </a:lnTo>
                      <a:lnTo>
                        <a:pt x="143764" y="112776"/>
                      </a:lnTo>
                      <a:lnTo>
                        <a:pt x="161036" y="100076"/>
                      </a:lnTo>
                      <a:lnTo>
                        <a:pt x="176911" y="85725"/>
                      </a:lnTo>
                      <a:lnTo>
                        <a:pt x="211582" y="63500"/>
                      </a:lnTo>
                      <a:lnTo>
                        <a:pt x="230505" y="52324"/>
                      </a:lnTo>
                      <a:lnTo>
                        <a:pt x="249428" y="42799"/>
                      </a:lnTo>
                      <a:lnTo>
                        <a:pt x="270002" y="33274"/>
                      </a:lnTo>
                      <a:lnTo>
                        <a:pt x="288925" y="25400"/>
                      </a:lnTo>
                      <a:lnTo>
                        <a:pt x="330073" y="12700"/>
                      </a:lnTo>
                      <a:lnTo>
                        <a:pt x="352171" y="7874"/>
                      </a:lnTo>
                      <a:lnTo>
                        <a:pt x="396367" y="1524"/>
                      </a:lnTo>
                      <a:lnTo>
                        <a:pt x="418465" y="0"/>
                      </a:lnTo>
                      <a:lnTo>
                        <a:pt x="440563" y="0"/>
                      </a:lnTo>
                      <a:close/>
                    </a:path>
                  </a:pathLst>
                </a:custGeom>
                <a:solidFill>
                  <a:srgbClr val="FFB000"/>
                </a:solidFill>
                <a:ln w="0" cap="flat" cmpd="sng" algn="ctr">
                  <a:solidFill>
                    <a:srgbClr val="FFB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753999" y="1639951"/>
                  <a:ext cx="885826" cy="8783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5826" h="878333">
                      <a:moveTo>
                        <a:pt x="465836" y="0"/>
                      </a:moveTo>
                      <a:lnTo>
                        <a:pt x="487934" y="1524"/>
                      </a:lnTo>
                      <a:lnTo>
                        <a:pt x="532130" y="7874"/>
                      </a:lnTo>
                      <a:lnTo>
                        <a:pt x="552704" y="12700"/>
                      </a:lnTo>
                      <a:lnTo>
                        <a:pt x="574802" y="19050"/>
                      </a:lnTo>
                      <a:lnTo>
                        <a:pt x="595249" y="26924"/>
                      </a:lnTo>
                      <a:lnTo>
                        <a:pt x="614299" y="33401"/>
                      </a:lnTo>
                      <a:lnTo>
                        <a:pt x="634746" y="42926"/>
                      </a:lnTo>
                      <a:lnTo>
                        <a:pt x="653796" y="52451"/>
                      </a:lnTo>
                      <a:lnTo>
                        <a:pt x="672719" y="63500"/>
                      </a:lnTo>
                      <a:lnTo>
                        <a:pt x="689991" y="74676"/>
                      </a:lnTo>
                      <a:lnTo>
                        <a:pt x="724789" y="100076"/>
                      </a:lnTo>
                      <a:lnTo>
                        <a:pt x="756412" y="128651"/>
                      </a:lnTo>
                      <a:lnTo>
                        <a:pt x="770509" y="143002"/>
                      </a:lnTo>
                      <a:lnTo>
                        <a:pt x="784733" y="158877"/>
                      </a:lnTo>
                      <a:lnTo>
                        <a:pt x="810133" y="193802"/>
                      </a:lnTo>
                      <a:lnTo>
                        <a:pt x="821055" y="211201"/>
                      </a:lnTo>
                      <a:lnTo>
                        <a:pt x="832104" y="230251"/>
                      </a:lnTo>
                      <a:lnTo>
                        <a:pt x="851154" y="268478"/>
                      </a:lnTo>
                      <a:lnTo>
                        <a:pt x="859028" y="287528"/>
                      </a:lnTo>
                      <a:lnTo>
                        <a:pt x="871601" y="328803"/>
                      </a:lnTo>
                      <a:lnTo>
                        <a:pt x="876427" y="351028"/>
                      </a:lnTo>
                      <a:lnTo>
                        <a:pt x="881126" y="371729"/>
                      </a:lnTo>
                      <a:lnTo>
                        <a:pt x="884301" y="393827"/>
                      </a:lnTo>
                      <a:lnTo>
                        <a:pt x="885825" y="416179"/>
                      </a:lnTo>
                      <a:lnTo>
                        <a:pt x="885825" y="460629"/>
                      </a:lnTo>
                      <a:lnTo>
                        <a:pt x="884301" y="482854"/>
                      </a:lnTo>
                      <a:lnTo>
                        <a:pt x="881126" y="505079"/>
                      </a:lnTo>
                      <a:lnTo>
                        <a:pt x="876427" y="527304"/>
                      </a:lnTo>
                      <a:lnTo>
                        <a:pt x="871601" y="548005"/>
                      </a:lnTo>
                      <a:lnTo>
                        <a:pt x="859028" y="589280"/>
                      </a:lnTo>
                      <a:lnTo>
                        <a:pt x="851154" y="609981"/>
                      </a:lnTo>
                      <a:lnTo>
                        <a:pt x="832104" y="648081"/>
                      </a:lnTo>
                      <a:lnTo>
                        <a:pt x="821055" y="665480"/>
                      </a:lnTo>
                      <a:lnTo>
                        <a:pt x="810133" y="684530"/>
                      </a:lnTo>
                      <a:lnTo>
                        <a:pt x="797433" y="700532"/>
                      </a:lnTo>
                      <a:lnTo>
                        <a:pt x="784733" y="717931"/>
                      </a:lnTo>
                      <a:lnTo>
                        <a:pt x="756412" y="749681"/>
                      </a:lnTo>
                      <a:lnTo>
                        <a:pt x="740537" y="764032"/>
                      </a:lnTo>
                      <a:lnTo>
                        <a:pt x="724789" y="776732"/>
                      </a:lnTo>
                      <a:lnTo>
                        <a:pt x="707390" y="791083"/>
                      </a:lnTo>
                      <a:lnTo>
                        <a:pt x="689991" y="802132"/>
                      </a:lnTo>
                      <a:lnTo>
                        <a:pt x="672719" y="814832"/>
                      </a:lnTo>
                      <a:lnTo>
                        <a:pt x="634746" y="833882"/>
                      </a:lnTo>
                      <a:lnTo>
                        <a:pt x="614299" y="843407"/>
                      </a:lnTo>
                      <a:lnTo>
                        <a:pt x="595249" y="851408"/>
                      </a:lnTo>
                      <a:lnTo>
                        <a:pt x="574802" y="857758"/>
                      </a:lnTo>
                      <a:lnTo>
                        <a:pt x="552704" y="864108"/>
                      </a:lnTo>
                      <a:lnTo>
                        <a:pt x="532130" y="868807"/>
                      </a:lnTo>
                      <a:lnTo>
                        <a:pt x="510032" y="873633"/>
                      </a:lnTo>
                      <a:lnTo>
                        <a:pt x="465836" y="876808"/>
                      </a:lnTo>
                      <a:lnTo>
                        <a:pt x="442087" y="878332"/>
                      </a:lnTo>
                      <a:lnTo>
                        <a:pt x="375793" y="873633"/>
                      </a:lnTo>
                      <a:lnTo>
                        <a:pt x="331597" y="864108"/>
                      </a:lnTo>
                      <a:lnTo>
                        <a:pt x="290576" y="851408"/>
                      </a:lnTo>
                      <a:lnTo>
                        <a:pt x="270002" y="843407"/>
                      </a:lnTo>
                      <a:lnTo>
                        <a:pt x="213233" y="814832"/>
                      </a:lnTo>
                      <a:lnTo>
                        <a:pt x="194310" y="802132"/>
                      </a:lnTo>
                      <a:lnTo>
                        <a:pt x="176911" y="791083"/>
                      </a:lnTo>
                      <a:lnTo>
                        <a:pt x="161036" y="776732"/>
                      </a:lnTo>
                      <a:lnTo>
                        <a:pt x="145288" y="764032"/>
                      </a:lnTo>
                      <a:lnTo>
                        <a:pt x="129540" y="749681"/>
                      </a:lnTo>
                      <a:lnTo>
                        <a:pt x="101092" y="717931"/>
                      </a:lnTo>
                      <a:lnTo>
                        <a:pt x="86868" y="700532"/>
                      </a:lnTo>
                      <a:lnTo>
                        <a:pt x="75819" y="684530"/>
                      </a:lnTo>
                      <a:lnTo>
                        <a:pt x="63246" y="665480"/>
                      </a:lnTo>
                      <a:lnTo>
                        <a:pt x="52197" y="648081"/>
                      </a:lnTo>
                      <a:lnTo>
                        <a:pt x="42672" y="629031"/>
                      </a:lnTo>
                      <a:lnTo>
                        <a:pt x="34798" y="609981"/>
                      </a:lnTo>
                      <a:lnTo>
                        <a:pt x="19050" y="568579"/>
                      </a:lnTo>
                      <a:lnTo>
                        <a:pt x="12700" y="548005"/>
                      </a:lnTo>
                      <a:lnTo>
                        <a:pt x="7874" y="527304"/>
                      </a:lnTo>
                      <a:lnTo>
                        <a:pt x="1651" y="482854"/>
                      </a:lnTo>
                      <a:lnTo>
                        <a:pt x="0" y="460629"/>
                      </a:lnTo>
                      <a:lnTo>
                        <a:pt x="0" y="416179"/>
                      </a:lnTo>
                      <a:lnTo>
                        <a:pt x="1651" y="393827"/>
                      </a:lnTo>
                      <a:lnTo>
                        <a:pt x="4826" y="371729"/>
                      </a:lnTo>
                      <a:lnTo>
                        <a:pt x="7874" y="351028"/>
                      </a:lnTo>
                      <a:lnTo>
                        <a:pt x="12700" y="328803"/>
                      </a:lnTo>
                      <a:lnTo>
                        <a:pt x="19050" y="308102"/>
                      </a:lnTo>
                      <a:lnTo>
                        <a:pt x="26797" y="287528"/>
                      </a:lnTo>
                      <a:lnTo>
                        <a:pt x="42672" y="249301"/>
                      </a:lnTo>
                      <a:lnTo>
                        <a:pt x="52197" y="230251"/>
                      </a:lnTo>
                      <a:lnTo>
                        <a:pt x="63246" y="211201"/>
                      </a:lnTo>
                      <a:lnTo>
                        <a:pt x="75819" y="193802"/>
                      </a:lnTo>
                      <a:lnTo>
                        <a:pt x="86868" y="176276"/>
                      </a:lnTo>
                      <a:lnTo>
                        <a:pt x="101092" y="158877"/>
                      </a:lnTo>
                      <a:lnTo>
                        <a:pt x="115316" y="143002"/>
                      </a:lnTo>
                      <a:lnTo>
                        <a:pt x="129540" y="128651"/>
                      </a:lnTo>
                      <a:lnTo>
                        <a:pt x="161036" y="100076"/>
                      </a:lnTo>
                      <a:lnTo>
                        <a:pt x="176911" y="87376"/>
                      </a:lnTo>
                      <a:lnTo>
                        <a:pt x="194310" y="74676"/>
                      </a:lnTo>
                      <a:lnTo>
                        <a:pt x="232156" y="52451"/>
                      </a:lnTo>
                      <a:lnTo>
                        <a:pt x="270002" y="33401"/>
                      </a:lnTo>
                      <a:lnTo>
                        <a:pt x="290576" y="26924"/>
                      </a:lnTo>
                      <a:lnTo>
                        <a:pt x="311023" y="19050"/>
                      </a:lnTo>
                      <a:lnTo>
                        <a:pt x="331597" y="12700"/>
                      </a:lnTo>
                      <a:lnTo>
                        <a:pt x="353695" y="7874"/>
                      </a:lnTo>
                      <a:lnTo>
                        <a:pt x="397891" y="1524"/>
                      </a:lnTo>
                      <a:lnTo>
                        <a:pt x="419989" y="0"/>
                      </a:lnTo>
                      <a:lnTo>
                        <a:pt x="442087" y="0"/>
                      </a:lnTo>
                      <a:close/>
                    </a:path>
                  </a:pathLst>
                </a:custGeom>
                <a:solidFill>
                  <a:srgbClr val="FFAB00"/>
                </a:solidFill>
                <a:ln w="0" cap="flat" cmpd="sng" algn="ctr">
                  <a:solidFill>
                    <a:srgbClr val="FFAB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749300" y="1636776"/>
                  <a:ext cx="890525" cy="8815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90525" h="881508">
                      <a:moveTo>
                        <a:pt x="469011" y="0"/>
                      </a:moveTo>
                      <a:lnTo>
                        <a:pt x="490982" y="1524"/>
                      </a:lnTo>
                      <a:lnTo>
                        <a:pt x="535305" y="7874"/>
                      </a:lnTo>
                      <a:lnTo>
                        <a:pt x="557403" y="12700"/>
                      </a:lnTo>
                      <a:lnTo>
                        <a:pt x="577977" y="19050"/>
                      </a:lnTo>
                      <a:lnTo>
                        <a:pt x="618998" y="34925"/>
                      </a:lnTo>
                      <a:lnTo>
                        <a:pt x="637921" y="42799"/>
                      </a:lnTo>
                      <a:lnTo>
                        <a:pt x="658495" y="52451"/>
                      </a:lnTo>
                      <a:lnTo>
                        <a:pt x="675767" y="63500"/>
                      </a:lnTo>
                      <a:lnTo>
                        <a:pt x="694690" y="74676"/>
                      </a:lnTo>
                      <a:lnTo>
                        <a:pt x="729488" y="100076"/>
                      </a:lnTo>
                      <a:lnTo>
                        <a:pt x="761111" y="128651"/>
                      </a:lnTo>
                      <a:lnTo>
                        <a:pt x="789432" y="160401"/>
                      </a:lnTo>
                      <a:lnTo>
                        <a:pt x="802132" y="176276"/>
                      </a:lnTo>
                      <a:lnTo>
                        <a:pt x="814832" y="193802"/>
                      </a:lnTo>
                      <a:lnTo>
                        <a:pt x="825754" y="212852"/>
                      </a:lnTo>
                      <a:lnTo>
                        <a:pt x="836803" y="230251"/>
                      </a:lnTo>
                      <a:lnTo>
                        <a:pt x="846328" y="249301"/>
                      </a:lnTo>
                      <a:lnTo>
                        <a:pt x="855853" y="270002"/>
                      </a:lnTo>
                      <a:lnTo>
                        <a:pt x="863727" y="289052"/>
                      </a:lnTo>
                      <a:lnTo>
                        <a:pt x="871601" y="309753"/>
                      </a:lnTo>
                      <a:lnTo>
                        <a:pt x="876300" y="330327"/>
                      </a:lnTo>
                      <a:lnTo>
                        <a:pt x="882650" y="352552"/>
                      </a:lnTo>
                      <a:lnTo>
                        <a:pt x="885825" y="373253"/>
                      </a:lnTo>
                      <a:lnTo>
                        <a:pt x="889000" y="395478"/>
                      </a:lnTo>
                      <a:lnTo>
                        <a:pt x="890524" y="417703"/>
                      </a:lnTo>
                      <a:lnTo>
                        <a:pt x="890524" y="463804"/>
                      </a:lnTo>
                      <a:lnTo>
                        <a:pt x="889000" y="486029"/>
                      </a:lnTo>
                      <a:lnTo>
                        <a:pt x="885825" y="508254"/>
                      </a:lnTo>
                      <a:lnTo>
                        <a:pt x="882650" y="528955"/>
                      </a:lnTo>
                      <a:lnTo>
                        <a:pt x="876300" y="551180"/>
                      </a:lnTo>
                      <a:lnTo>
                        <a:pt x="871601" y="571754"/>
                      </a:lnTo>
                      <a:lnTo>
                        <a:pt x="863727" y="592455"/>
                      </a:lnTo>
                      <a:lnTo>
                        <a:pt x="855853" y="611505"/>
                      </a:lnTo>
                      <a:lnTo>
                        <a:pt x="846328" y="632206"/>
                      </a:lnTo>
                      <a:lnTo>
                        <a:pt x="836803" y="651256"/>
                      </a:lnTo>
                      <a:lnTo>
                        <a:pt x="825754" y="668655"/>
                      </a:lnTo>
                      <a:lnTo>
                        <a:pt x="814832" y="687705"/>
                      </a:lnTo>
                      <a:lnTo>
                        <a:pt x="802132" y="705231"/>
                      </a:lnTo>
                      <a:lnTo>
                        <a:pt x="789432" y="721106"/>
                      </a:lnTo>
                      <a:lnTo>
                        <a:pt x="761111" y="752856"/>
                      </a:lnTo>
                      <a:lnTo>
                        <a:pt x="729488" y="781431"/>
                      </a:lnTo>
                      <a:lnTo>
                        <a:pt x="694690" y="806831"/>
                      </a:lnTo>
                      <a:lnTo>
                        <a:pt x="675767" y="818007"/>
                      </a:lnTo>
                      <a:lnTo>
                        <a:pt x="658495" y="829183"/>
                      </a:lnTo>
                      <a:lnTo>
                        <a:pt x="637921" y="838708"/>
                      </a:lnTo>
                      <a:lnTo>
                        <a:pt x="618998" y="846582"/>
                      </a:lnTo>
                      <a:lnTo>
                        <a:pt x="577977" y="862457"/>
                      </a:lnTo>
                      <a:lnTo>
                        <a:pt x="557403" y="867283"/>
                      </a:lnTo>
                      <a:lnTo>
                        <a:pt x="535305" y="873633"/>
                      </a:lnTo>
                      <a:lnTo>
                        <a:pt x="490982" y="879983"/>
                      </a:lnTo>
                      <a:lnTo>
                        <a:pt x="469011" y="881507"/>
                      </a:lnTo>
                      <a:lnTo>
                        <a:pt x="423164" y="881507"/>
                      </a:lnTo>
                      <a:lnTo>
                        <a:pt x="401066" y="879983"/>
                      </a:lnTo>
                      <a:lnTo>
                        <a:pt x="377317" y="876808"/>
                      </a:lnTo>
                      <a:lnTo>
                        <a:pt x="356870" y="873633"/>
                      </a:lnTo>
                      <a:lnTo>
                        <a:pt x="334772" y="867283"/>
                      </a:lnTo>
                      <a:lnTo>
                        <a:pt x="314198" y="862457"/>
                      </a:lnTo>
                      <a:lnTo>
                        <a:pt x="252603" y="838708"/>
                      </a:lnTo>
                      <a:lnTo>
                        <a:pt x="233680" y="829183"/>
                      </a:lnTo>
                      <a:lnTo>
                        <a:pt x="214757" y="818007"/>
                      </a:lnTo>
                      <a:lnTo>
                        <a:pt x="197358" y="806831"/>
                      </a:lnTo>
                      <a:lnTo>
                        <a:pt x="162560" y="781431"/>
                      </a:lnTo>
                      <a:lnTo>
                        <a:pt x="131064" y="752856"/>
                      </a:lnTo>
                      <a:lnTo>
                        <a:pt x="88392" y="705231"/>
                      </a:lnTo>
                      <a:lnTo>
                        <a:pt x="77343" y="687705"/>
                      </a:lnTo>
                      <a:lnTo>
                        <a:pt x="64770" y="668655"/>
                      </a:lnTo>
                      <a:lnTo>
                        <a:pt x="53721" y="651256"/>
                      </a:lnTo>
                      <a:lnTo>
                        <a:pt x="44196" y="632206"/>
                      </a:lnTo>
                      <a:lnTo>
                        <a:pt x="36322" y="611505"/>
                      </a:lnTo>
                      <a:lnTo>
                        <a:pt x="26797" y="592455"/>
                      </a:lnTo>
                      <a:lnTo>
                        <a:pt x="14224" y="551180"/>
                      </a:lnTo>
                      <a:lnTo>
                        <a:pt x="9525" y="528955"/>
                      </a:lnTo>
                      <a:lnTo>
                        <a:pt x="6350" y="508254"/>
                      </a:lnTo>
                      <a:lnTo>
                        <a:pt x="3175" y="486029"/>
                      </a:lnTo>
                      <a:lnTo>
                        <a:pt x="1524" y="463804"/>
                      </a:lnTo>
                      <a:lnTo>
                        <a:pt x="0" y="439928"/>
                      </a:lnTo>
                      <a:lnTo>
                        <a:pt x="3175" y="395478"/>
                      </a:lnTo>
                      <a:lnTo>
                        <a:pt x="6350" y="373253"/>
                      </a:lnTo>
                      <a:lnTo>
                        <a:pt x="9525" y="352552"/>
                      </a:lnTo>
                      <a:lnTo>
                        <a:pt x="14224" y="330327"/>
                      </a:lnTo>
                      <a:lnTo>
                        <a:pt x="26797" y="289052"/>
                      </a:lnTo>
                      <a:lnTo>
                        <a:pt x="36322" y="270002"/>
                      </a:lnTo>
                      <a:lnTo>
                        <a:pt x="44196" y="249301"/>
                      </a:lnTo>
                      <a:lnTo>
                        <a:pt x="53721" y="230251"/>
                      </a:lnTo>
                      <a:lnTo>
                        <a:pt x="64770" y="212852"/>
                      </a:lnTo>
                      <a:lnTo>
                        <a:pt x="77343" y="193802"/>
                      </a:lnTo>
                      <a:lnTo>
                        <a:pt x="88392" y="176276"/>
                      </a:lnTo>
                      <a:lnTo>
                        <a:pt x="131064" y="128651"/>
                      </a:lnTo>
                      <a:lnTo>
                        <a:pt x="162560" y="100076"/>
                      </a:lnTo>
                      <a:lnTo>
                        <a:pt x="197358" y="74676"/>
                      </a:lnTo>
                      <a:lnTo>
                        <a:pt x="214757" y="63500"/>
                      </a:lnTo>
                      <a:lnTo>
                        <a:pt x="233680" y="52451"/>
                      </a:lnTo>
                      <a:lnTo>
                        <a:pt x="252603" y="42799"/>
                      </a:lnTo>
                      <a:lnTo>
                        <a:pt x="314198" y="19050"/>
                      </a:lnTo>
                      <a:lnTo>
                        <a:pt x="334772" y="12700"/>
                      </a:lnTo>
                      <a:lnTo>
                        <a:pt x="356870" y="7874"/>
                      </a:lnTo>
                      <a:lnTo>
                        <a:pt x="377317" y="4699"/>
                      </a:lnTo>
                      <a:lnTo>
                        <a:pt x="401066" y="1524"/>
                      </a:lnTo>
                      <a:lnTo>
                        <a:pt x="423164" y="0"/>
                      </a:lnTo>
                      <a:lnTo>
                        <a:pt x="445262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 cap="flat" cmpd="sng" algn="ctr">
                  <a:solidFill>
                    <a:srgbClr val="FF78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777748" y="1651000"/>
                  <a:ext cx="847853" cy="8514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7853" h="851409">
                      <a:moveTo>
                        <a:pt x="445262" y="0"/>
                      </a:moveTo>
                      <a:lnTo>
                        <a:pt x="467360" y="1651"/>
                      </a:lnTo>
                      <a:lnTo>
                        <a:pt x="487934" y="4826"/>
                      </a:lnTo>
                      <a:lnTo>
                        <a:pt x="549529" y="19050"/>
                      </a:lnTo>
                      <a:lnTo>
                        <a:pt x="568452" y="25400"/>
                      </a:lnTo>
                      <a:lnTo>
                        <a:pt x="588899" y="33401"/>
                      </a:lnTo>
                      <a:lnTo>
                        <a:pt x="606298" y="42926"/>
                      </a:lnTo>
                      <a:lnTo>
                        <a:pt x="625221" y="52451"/>
                      </a:lnTo>
                      <a:lnTo>
                        <a:pt x="642620" y="61976"/>
                      </a:lnTo>
                      <a:lnTo>
                        <a:pt x="677418" y="84201"/>
                      </a:lnTo>
                      <a:lnTo>
                        <a:pt x="693166" y="96901"/>
                      </a:lnTo>
                      <a:lnTo>
                        <a:pt x="708914" y="111252"/>
                      </a:lnTo>
                      <a:lnTo>
                        <a:pt x="737362" y="139827"/>
                      </a:lnTo>
                      <a:lnTo>
                        <a:pt x="775208" y="187452"/>
                      </a:lnTo>
                      <a:lnTo>
                        <a:pt x="786384" y="204978"/>
                      </a:lnTo>
                      <a:lnTo>
                        <a:pt x="795782" y="224028"/>
                      </a:lnTo>
                      <a:lnTo>
                        <a:pt x="805307" y="241554"/>
                      </a:lnTo>
                      <a:lnTo>
                        <a:pt x="814705" y="260604"/>
                      </a:lnTo>
                      <a:lnTo>
                        <a:pt x="821055" y="279654"/>
                      </a:lnTo>
                      <a:lnTo>
                        <a:pt x="828929" y="300228"/>
                      </a:lnTo>
                      <a:lnTo>
                        <a:pt x="833755" y="319278"/>
                      </a:lnTo>
                      <a:lnTo>
                        <a:pt x="843153" y="360680"/>
                      </a:lnTo>
                      <a:lnTo>
                        <a:pt x="847852" y="425704"/>
                      </a:lnTo>
                      <a:lnTo>
                        <a:pt x="844677" y="468630"/>
                      </a:lnTo>
                      <a:lnTo>
                        <a:pt x="843153" y="490855"/>
                      </a:lnTo>
                      <a:lnTo>
                        <a:pt x="828929" y="552831"/>
                      </a:lnTo>
                      <a:lnTo>
                        <a:pt x="821055" y="571881"/>
                      </a:lnTo>
                      <a:lnTo>
                        <a:pt x="814705" y="590931"/>
                      </a:lnTo>
                      <a:lnTo>
                        <a:pt x="795782" y="629031"/>
                      </a:lnTo>
                      <a:lnTo>
                        <a:pt x="786384" y="646557"/>
                      </a:lnTo>
                      <a:lnTo>
                        <a:pt x="775208" y="663956"/>
                      </a:lnTo>
                      <a:lnTo>
                        <a:pt x="737362" y="711708"/>
                      </a:lnTo>
                      <a:lnTo>
                        <a:pt x="723138" y="727583"/>
                      </a:lnTo>
                      <a:lnTo>
                        <a:pt x="708914" y="740283"/>
                      </a:lnTo>
                      <a:lnTo>
                        <a:pt x="693166" y="754507"/>
                      </a:lnTo>
                      <a:lnTo>
                        <a:pt x="677418" y="767207"/>
                      </a:lnTo>
                      <a:lnTo>
                        <a:pt x="625221" y="800608"/>
                      </a:lnTo>
                      <a:lnTo>
                        <a:pt x="606298" y="810133"/>
                      </a:lnTo>
                      <a:lnTo>
                        <a:pt x="588899" y="818134"/>
                      </a:lnTo>
                      <a:lnTo>
                        <a:pt x="568452" y="826008"/>
                      </a:lnTo>
                      <a:lnTo>
                        <a:pt x="549529" y="832358"/>
                      </a:lnTo>
                      <a:lnTo>
                        <a:pt x="528955" y="838708"/>
                      </a:lnTo>
                      <a:lnTo>
                        <a:pt x="508381" y="843534"/>
                      </a:lnTo>
                      <a:lnTo>
                        <a:pt x="467360" y="849884"/>
                      </a:lnTo>
                      <a:lnTo>
                        <a:pt x="445262" y="851408"/>
                      </a:lnTo>
                      <a:lnTo>
                        <a:pt x="401066" y="851408"/>
                      </a:lnTo>
                      <a:lnTo>
                        <a:pt x="380492" y="849884"/>
                      </a:lnTo>
                      <a:lnTo>
                        <a:pt x="358394" y="846709"/>
                      </a:lnTo>
                      <a:lnTo>
                        <a:pt x="337820" y="843534"/>
                      </a:lnTo>
                      <a:lnTo>
                        <a:pt x="317373" y="838708"/>
                      </a:lnTo>
                      <a:lnTo>
                        <a:pt x="296799" y="832358"/>
                      </a:lnTo>
                      <a:lnTo>
                        <a:pt x="277876" y="826008"/>
                      </a:lnTo>
                      <a:lnTo>
                        <a:pt x="239903" y="810133"/>
                      </a:lnTo>
                      <a:lnTo>
                        <a:pt x="220980" y="800608"/>
                      </a:lnTo>
                      <a:lnTo>
                        <a:pt x="186309" y="778383"/>
                      </a:lnTo>
                      <a:lnTo>
                        <a:pt x="170561" y="767207"/>
                      </a:lnTo>
                      <a:lnTo>
                        <a:pt x="153162" y="754507"/>
                      </a:lnTo>
                      <a:lnTo>
                        <a:pt x="138938" y="740283"/>
                      </a:lnTo>
                      <a:lnTo>
                        <a:pt x="123190" y="727583"/>
                      </a:lnTo>
                      <a:lnTo>
                        <a:pt x="110490" y="711708"/>
                      </a:lnTo>
                      <a:lnTo>
                        <a:pt x="96266" y="695833"/>
                      </a:lnTo>
                      <a:lnTo>
                        <a:pt x="83693" y="679958"/>
                      </a:lnTo>
                      <a:lnTo>
                        <a:pt x="72644" y="663956"/>
                      </a:lnTo>
                      <a:lnTo>
                        <a:pt x="50419" y="629031"/>
                      </a:lnTo>
                      <a:lnTo>
                        <a:pt x="41021" y="609981"/>
                      </a:lnTo>
                      <a:lnTo>
                        <a:pt x="25273" y="571881"/>
                      </a:lnTo>
                      <a:lnTo>
                        <a:pt x="18923" y="552831"/>
                      </a:lnTo>
                      <a:lnTo>
                        <a:pt x="12573" y="532130"/>
                      </a:lnTo>
                      <a:lnTo>
                        <a:pt x="7874" y="511556"/>
                      </a:lnTo>
                      <a:lnTo>
                        <a:pt x="4699" y="490855"/>
                      </a:lnTo>
                      <a:lnTo>
                        <a:pt x="1524" y="468630"/>
                      </a:lnTo>
                      <a:lnTo>
                        <a:pt x="0" y="447929"/>
                      </a:lnTo>
                      <a:lnTo>
                        <a:pt x="0" y="403479"/>
                      </a:lnTo>
                      <a:lnTo>
                        <a:pt x="1524" y="382778"/>
                      </a:lnTo>
                      <a:lnTo>
                        <a:pt x="4699" y="360680"/>
                      </a:lnTo>
                      <a:lnTo>
                        <a:pt x="7874" y="339979"/>
                      </a:lnTo>
                      <a:lnTo>
                        <a:pt x="12573" y="319278"/>
                      </a:lnTo>
                      <a:lnTo>
                        <a:pt x="18923" y="300228"/>
                      </a:lnTo>
                      <a:lnTo>
                        <a:pt x="25273" y="279654"/>
                      </a:lnTo>
                      <a:lnTo>
                        <a:pt x="41021" y="241554"/>
                      </a:lnTo>
                      <a:lnTo>
                        <a:pt x="50419" y="224028"/>
                      </a:lnTo>
                      <a:lnTo>
                        <a:pt x="61595" y="204978"/>
                      </a:lnTo>
                      <a:lnTo>
                        <a:pt x="72644" y="187452"/>
                      </a:lnTo>
                      <a:lnTo>
                        <a:pt x="83693" y="171577"/>
                      </a:lnTo>
                      <a:lnTo>
                        <a:pt x="96266" y="155702"/>
                      </a:lnTo>
                      <a:lnTo>
                        <a:pt x="123190" y="125476"/>
                      </a:lnTo>
                      <a:lnTo>
                        <a:pt x="138938" y="111252"/>
                      </a:lnTo>
                      <a:lnTo>
                        <a:pt x="153162" y="96901"/>
                      </a:lnTo>
                      <a:lnTo>
                        <a:pt x="170561" y="84201"/>
                      </a:lnTo>
                      <a:lnTo>
                        <a:pt x="186309" y="73152"/>
                      </a:lnTo>
                      <a:lnTo>
                        <a:pt x="203708" y="61976"/>
                      </a:lnTo>
                      <a:lnTo>
                        <a:pt x="220980" y="52451"/>
                      </a:lnTo>
                      <a:lnTo>
                        <a:pt x="258953" y="33401"/>
                      </a:lnTo>
                      <a:lnTo>
                        <a:pt x="277876" y="25400"/>
                      </a:lnTo>
                      <a:lnTo>
                        <a:pt x="296799" y="19050"/>
                      </a:lnTo>
                      <a:lnTo>
                        <a:pt x="358394" y="4826"/>
                      </a:lnTo>
                      <a:lnTo>
                        <a:pt x="380492" y="1651"/>
                      </a:lnTo>
                      <a:lnTo>
                        <a:pt x="401066" y="0"/>
                      </a:lnTo>
                      <a:lnTo>
                        <a:pt x="423164" y="0"/>
                      </a:lnTo>
                      <a:close/>
                    </a:path>
                  </a:pathLst>
                </a:custGeom>
                <a:solidFill>
                  <a:srgbClr val="FFC200"/>
                </a:solidFill>
                <a:ln w="0" cap="flat" cmpd="sng" algn="ctr">
                  <a:solidFill>
                    <a:srgbClr val="FFC2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787146" y="1654175"/>
                  <a:ext cx="825882" cy="8276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5882" h="827660">
                      <a:moveTo>
                        <a:pt x="434213" y="1651"/>
                      </a:moveTo>
                      <a:lnTo>
                        <a:pt x="456311" y="3175"/>
                      </a:lnTo>
                      <a:lnTo>
                        <a:pt x="476885" y="4826"/>
                      </a:lnTo>
                      <a:lnTo>
                        <a:pt x="497459" y="8001"/>
                      </a:lnTo>
                      <a:lnTo>
                        <a:pt x="516382" y="12700"/>
                      </a:lnTo>
                      <a:lnTo>
                        <a:pt x="536956" y="19177"/>
                      </a:lnTo>
                      <a:lnTo>
                        <a:pt x="555879" y="25400"/>
                      </a:lnTo>
                      <a:lnTo>
                        <a:pt x="574802" y="33401"/>
                      </a:lnTo>
                      <a:lnTo>
                        <a:pt x="592201" y="41275"/>
                      </a:lnTo>
                      <a:lnTo>
                        <a:pt x="626872" y="60452"/>
                      </a:lnTo>
                      <a:lnTo>
                        <a:pt x="644271" y="71501"/>
                      </a:lnTo>
                      <a:lnTo>
                        <a:pt x="660019" y="82677"/>
                      </a:lnTo>
                      <a:lnTo>
                        <a:pt x="675894" y="95377"/>
                      </a:lnTo>
                      <a:lnTo>
                        <a:pt x="705866" y="122301"/>
                      </a:lnTo>
                      <a:lnTo>
                        <a:pt x="732663" y="150876"/>
                      </a:lnTo>
                      <a:lnTo>
                        <a:pt x="743712" y="166878"/>
                      </a:lnTo>
                      <a:lnTo>
                        <a:pt x="756412" y="182753"/>
                      </a:lnTo>
                      <a:lnTo>
                        <a:pt x="767461" y="200152"/>
                      </a:lnTo>
                      <a:lnTo>
                        <a:pt x="786384" y="235077"/>
                      </a:lnTo>
                      <a:lnTo>
                        <a:pt x="794258" y="252603"/>
                      </a:lnTo>
                      <a:lnTo>
                        <a:pt x="802132" y="271653"/>
                      </a:lnTo>
                      <a:lnTo>
                        <a:pt x="808482" y="290703"/>
                      </a:lnTo>
                      <a:lnTo>
                        <a:pt x="813181" y="311404"/>
                      </a:lnTo>
                      <a:lnTo>
                        <a:pt x="818007" y="330454"/>
                      </a:lnTo>
                      <a:lnTo>
                        <a:pt x="824357" y="371729"/>
                      </a:lnTo>
                      <a:lnTo>
                        <a:pt x="825881" y="392430"/>
                      </a:lnTo>
                      <a:lnTo>
                        <a:pt x="825881" y="435229"/>
                      </a:lnTo>
                      <a:lnTo>
                        <a:pt x="824357" y="455930"/>
                      </a:lnTo>
                      <a:lnTo>
                        <a:pt x="818007" y="497205"/>
                      </a:lnTo>
                      <a:lnTo>
                        <a:pt x="813181" y="516255"/>
                      </a:lnTo>
                      <a:lnTo>
                        <a:pt x="808482" y="536956"/>
                      </a:lnTo>
                      <a:lnTo>
                        <a:pt x="802132" y="556006"/>
                      </a:lnTo>
                      <a:lnTo>
                        <a:pt x="794258" y="575056"/>
                      </a:lnTo>
                      <a:lnTo>
                        <a:pt x="786384" y="592582"/>
                      </a:lnTo>
                      <a:lnTo>
                        <a:pt x="767461" y="627507"/>
                      </a:lnTo>
                      <a:lnTo>
                        <a:pt x="756412" y="644906"/>
                      </a:lnTo>
                      <a:lnTo>
                        <a:pt x="743712" y="660781"/>
                      </a:lnTo>
                      <a:lnTo>
                        <a:pt x="732663" y="676783"/>
                      </a:lnTo>
                      <a:lnTo>
                        <a:pt x="705866" y="705358"/>
                      </a:lnTo>
                      <a:lnTo>
                        <a:pt x="675894" y="732282"/>
                      </a:lnTo>
                      <a:lnTo>
                        <a:pt x="660019" y="744982"/>
                      </a:lnTo>
                      <a:lnTo>
                        <a:pt x="644271" y="756158"/>
                      </a:lnTo>
                      <a:lnTo>
                        <a:pt x="626872" y="767334"/>
                      </a:lnTo>
                      <a:lnTo>
                        <a:pt x="592201" y="786384"/>
                      </a:lnTo>
                      <a:lnTo>
                        <a:pt x="574802" y="794258"/>
                      </a:lnTo>
                      <a:lnTo>
                        <a:pt x="555879" y="802259"/>
                      </a:lnTo>
                      <a:lnTo>
                        <a:pt x="536956" y="808482"/>
                      </a:lnTo>
                      <a:lnTo>
                        <a:pt x="516382" y="814959"/>
                      </a:lnTo>
                      <a:lnTo>
                        <a:pt x="497459" y="818134"/>
                      </a:lnTo>
                      <a:lnTo>
                        <a:pt x="476885" y="822833"/>
                      </a:lnTo>
                      <a:lnTo>
                        <a:pt x="456311" y="824484"/>
                      </a:lnTo>
                      <a:lnTo>
                        <a:pt x="434213" y="826008"/>
                      </a:lnTo>
                      <a:lnTo>
                        <a:pt x="413766" y="827659"/>
                      </a:lnTo>
                      <a:lnTo>
                        <a:pt x="393192" y="826008"/>
                      </a:lnTo>
                      <a:lnTo>
                        <a:pt x="371094" y="824484"/>
                      </a:lnTo>
                      <a:lnTo>
                        <a:pt x="350647" y="822833"/>
                      </a:lnTo>
                      <a:lnTo>
                        <a:pt x="330073" y="818134"/>
                      </a:lnTo>
                      <a:lnTo>
                        <a:pt x="311023" y="814959"/>
                      </a:lnTo>
                      <a:lnTo>
                        <a:pt x="290576" y="808482"/>
                      </a:lnTo>
                      <a:lnTo>
                        <a:pt x="271653" y="802259"/>
                      </a:lnTo>
                      <a:lnTo>
                        <a:pt x="252730" y="794258"/>
                      </a:lnTo>
                      <a:lnTo>
                        <a:pt x="235331" y="786384"/>
                      </a:lnTo>
                      <a:lnTo>
                        <a:pt x="216281" y="776859"/>
                      </a:lnTo>
                      <a:lnTo>
                        <a:pt x="199009" y="767334"/>
                      </a:lnTo>
                      <a:lnTo>
                        <a:pt x="167386" y="744982"/>
                      </a:lnTo>
                      <a:lnTo>
                        <a:pt x="151638" y="732282"/>
                      </a:lnTo>
                      <a:lnTo>
                        <a:pt x="121666" y="705358"/>
                      </a:lnTo>
                      <a:lnTo>
                        <a:pt x="94742" y="676783"/>
                      </a:lnTo>
                      <a:lnTo>
                        <a:pt x="82169" y="660781"/>
                      </a:lnTo>
                      <a:lnTo>
                        <a:pt x="71120" y="644906"/>
                      </a:lnTo>
                      <a:lnTo>
                        <a:pt x="60071" y="627507"/>
                      </a:lnTo>
                      <a:lnTo>
                        <a:pt x="41021" y="592582"/>
                      </a:lnTo>
                      <a:lnTo>
                        <a:pt x="33147" y="575056"/>
                      </a:lnTo>
                      <a:lnTo>
                        <a:pt x="25273" y="556006"/>
                      </a:lnTo>
                      <a:lnTo>
                        <a:pt x="19050" y="536956"/>
                      </a:lnTo>
                      <a:lnTo>
                        <a:pt x="14224" y="516255"/>
                      </a:lnTo>
                      <a:lnTo>
                        <a:pt x="9525" y="497205"/>
                      </a:lnTo>
                      <a:lnTo>
                        <a:pt x="4826" y="476631"/>
                      </a:lnTo>
                      <a:lnTo>
                        <a:pt x="1651" y="435229"/>
                      </a:lnTo>
                      <a:lnTo>
                        <a:pt x="0" y="413004"/>
                      </a:lnTo>
                      <a:lnTo>
                        <a:pt x="4826" y="351028"/>
                      </a:lnTo>
                      <a:lnTo>
                        <a:pt x="9525" y="330454"/>
                      </a:lnTo>
                      <a:lnTo>
                        <a:pt x="14224" y="311404"/>
                      </a:lnTo>
                      <a:lnTo>
                        <a:pt x="19050" y="290703"/>
                      </a:lnTo>
                      <a:lnTo>
                        <a:pt x="25273" y="271653"/>
                      </a:lnTo>
                      <a:lnTo>
                        <a:pt x="33147" y="252603"/>
                      </a:lnTo>
                      <a:lnTo>
                        <a:pt x="41021" y="235077"/>
                      </a:lnTo>
                      <a:lnTo>
                        <a:pt x="60071" y="200152"/>
                      </a:lnTo>
                      <a:lnTo>
                        <a:pt x="71120" y="182753"/>
                      </a:lnTo>
                      <a:lnTo>
                        <a:pt x="82169" y="166878"/>
                      </a:lnTo>
                      <a:lnTo>
                        <a:pt x="94742" y="150876"/>
                      </a:lnTo>
                      <a:lnTo>
                        <a:pt x="121666" y="122301"/>
                      </a:lnTo>
                      <a:lnTo>
                        <a:pt x="151638" y="95377"/>
                      </a:lnTo>
                      <a:lnTo>
                        <a:pt x="183134" y="71501"/>
                      </a:lnTo>
                      <a:lnTo>
                        <a:pt x="199009" y="60452"/>
                      </a:lnTo>
                      <a:lnTo>
                        <a:pt x="216281" y="50800"/>
                      </a:lnTo>
                      <a:lnTo>
                        <a:pt x="235331" y="41275"/>
                      </a:lnTo>
                      <a:lnTo>
                        <a:pt x="252730" y="33401"/>
                      </a:lnTo>
                      <a:lnTo>
                        <a:pt x="271653" y="25400"/>
                      </a:lnTo>
                      <a:lnTo>
                        <a:pt x="290576" y="19177"/>
                      </a:lnTo>
                      <a:lnTo>
                        <a:pt x="311023" y="12700"/>
                      </a:lnTo>
                      <a:lnTo>
                        <a:pt x="330073" y="8001"/>
                      </a:lnTo>
                      <a:lnTo>
                        <a:pt x="350647" y="4826"/>
                      </a:lnTo>
                      <a:lnTo>
                        <a:pt x="371094" y="3175"/>
                      </a:lnTo>
                      <a:lnTo>
                        <a:pt x="393192" y="1651"/>
                      </a:lnTo>
                      <a:lnTo>
                        <a:pt x="413766" y="0"/>
                      </a:lnTo>
                      <a:close/>
                    </a:path>
                  </a:pathLst>
                </a:custGeom>
                <a:solidFill>
                  <a:srgbClr val="FFC400"/>
                </a:solidFill>
                <a:ln w="0" cap="flat" cmpd="sng" algn="ctr">
                  <a:solidFill>
                    <a:srgbClr val="FFC4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798195" y="1657350"/>
                  <a:ext cx="803784" cy="8022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03784" h="802260">
                      <a:moveTo>
                        <a:pt x="443738" y="3175"/>
                      </a:moveTo>
                      <a:lnTo>
                        <a:pt x="462661" y="4826"/>
                      </a:lnTo>
                      <a:lnTo>
                        <a:pt x="483235" y="8001"/>
                      </a:lnTo>
                      <a:lnTo>
                        <a:pt x="502158" y="12700"/>
                      </a:lnTo>
                      <a:lnTo>
                        <a:pt x="559054" y="31877"/>
                      </a:lnTo>
                      <a:lnTo>
                        <a:pt x="593725" y="49276"/>
                      </a:lnTo>
                      <a:lnTo>
                        <a:pt x="626872" y="69977"/>
                      </a:lnTo>
                      <a:lnTo>
                        <a:pt x="656971" y="92202"/>
                      </a:lnTo>
                      <a:lnTo>
                        <a:pt x="686943" y="117602"/>
                      </a:lnTo>
                      <a:lnTo>
                        <a:pt x="712216" y="146177"/>
                      </a:lnTo>
                      <a:lnTo>
                        <a:pt x="735838" y="177927"/>
                      </a:lnTo>
                      <a:lnTo>
                        <a:pt x="754761" y="211328"/>
                      </a:lnTo>
                      <a:lnTo>
                        <a:pt x="764286" y="228727"/>
                      </a:lnTo>
                      <a:lnTo>
                        <a:pt x="780034" y="263779"/>
                      </a:lnTo>
                      <a:lnTo>
                        <a:pt x="786384" y="282829"/>
                      </a:lnTo>
                      <a:lnTo>
                        <a:pt x="795909" y="320929"/>
                      </a:lnTo>
                      <a:lnTo>
                        <a:pt x="799084" y="339979"/>
                      </a:lnTo>
                      <a:lnTo>
                        <a:pt x="802132" y="360680"/>
                      </a:lnTo>
                      <a:lnTo>
                        <a:pt x="803783" y="381254"/>
                      </a:lnTo>
                      <a:lnTo>
                        <a:pt x="803783" y="422529"/>
                      </a:lnTo>
                      <a:lnTo>
                        <a:pt x="802132" y="443230"/>
                      </a:lnTo>
                      <a:lnTo>
                        <a:pt x="799084" y="462280"/>
                      </a:lnTo>
                      <a:lnTo>
                        <a:pt x="795909" y="482981"/>
                      </a:lnTo>
                      <a:lnTo>
                        <a:pt x="786384" y="521081"/>
                      </a:lnTo>
                      <a:lnTo>
                        <a:pt x="780034" y="540131"/>
                      </a:lnTo>
                      <a:lnTo>
                        <a:pt x="764286" y="575056"/>
                      </a:lnTo>
                      <a:lnTo>
                        <a:pt x="754761" y="592582"/>
                      </a:lnTo>
                      <a:lnTo>
                        <a:pt x="735838" y="625856"/>
                      </a:lnTo>
                      <a:lnTo>
                        <a:pt x="712216" y="656082"/>
                      </a:lnTo>
                      <a:lnTo>
                        <a:pt x="686943" y="684657"/>
                      </a:lnTo>
                      <a:lnTo>
                        <a:pt x="656971" y="711708"/>
                      </a:lnTo>
                      <a:lnTo>
                        <a:pt x="626872" y="733933"/>
                      </a:lnTo>
                      <a:lnTo>
                        <a:pt x="593725" y="754507"/>
                      </a:lnTo>
                      <a:lnTo>
                        <a:pt x="559054" y="772033"/>
                      </a:lnTo>
                      <a:lnTo>
                        <a:pt x="521081" y="784733"/>
                      </a:lnTo>
                      <a:lnTo>
                        <a:pt x="483235" y="794258"/>
                      </a:lnTo>
                      <a:lnTo>
                        <a:pt x="462661" y="797433"/>
                      </a:lnTo>
                      <a:lnTo>
                        <a:pt x="443738" y="800608"/>
                      </a:lnTo>
                      <a:lnTo>
                        <a:pt x="423164" y="802259"/>
                      </a:lnTo>
                      <a:lnTo>
                        <a:pt x="382143" y="802259"/>
                      </a:lnTo>
                      <a:lnTo>
                        <a:pt x="361569" y="800608"/>
                      </a:lnTo>
                      <a:lnTo>
                        <a:pt x="341122" y="797433"/>
                      </a:lnTo>
                      <a:lnTo>
                        <a:pt x="322199" y="794258"/>
                      </a:lnTo>
                      <a:lnTo>
                        <a:pt x="301625" y="789559"/>
                      </a:lnTo>
                      <a:lnTo>
                        <a:pt x="282702" y="784733"/>
                      </a:lnTo>
                      <a:lnTo>
                        <a:pt x="263779" y="778383"/>
                      </a:lnTo>
                      <a:lnTo>
                        <a:pt x="246380" y="772033"/>
                      </a:lnTo>
                      <a:lnTo>
                        <a:pt x="211582" y="754507"/>
                      </a:lnTo>
                      <a:lnTo>
                        <a:pt x="178435" y="733933"/>
                      </a:lnTo>
                      <a:lnTo>
                        <a:pt x="146939" y="711708"/>
                      </a:lnTo>
                      <a:lnTo>
                        <a:pt x="118491" y="684657"/>
                      </a:lnTo>
                      <a:lnTo>
                        <a:pt x="91567" y="656082"/>
                      </a:lnTo>
                      <a:lnTo>
                        <a:pt x="69469" y="625856"/>
                      </a:lnTo>
                      <a:lnTo>
                        <a:pt x="49022" y="592582"/>
                      </a:lnTo>
                      <a:lnTo>
                        <a:pt x="39497" y="575056"/>
                      </a:lnTo>
                      <a:lnTo>
                        <a:pt x="31623" y="557530"/>
                      </a:lnTo>
                      <a:lnTo>
                        <a:pt x="25273" y="540131"/>
                      </a:lnTo>
                      <a:lnTo>
                        <a:pt x="12700" y="502031"/>
                      </a:lnTo>
                      <a:lnTo>
                        <a:pt x="8001" y="482981"/>
                      </a:lnTo>
                      <a:lnTo>
                        <a:pt x="4826" y="462280"/>
                      </a:lnTo>
                      <a:lnTo>
                        <a:pt x="3175" y="443230"/>
                      </a:lnTo>
                      <a:lnTo>
                        <a:pt x="0" y="401955"/>
                      </a:lnTo>
                      <a:lnTo>
                        <a:pt x="4826" y="339979"/>
                      </a:lnTo>
                      <a:lnTo>
                        <a:pt x="8001" y="320929"/>
                      </a:lnTo>
                      <a:lnTo>
                        <a:pt x="12700" y="301879"/>
                      </a:lnTo>
                      <a:lnTo>
                        <a:pt x="25273" y="263779"/>
                      </a:lnTo>
                      <a:lnTo>
                        <a:pt x="31623" y="246253"/>
                      </a:lnTo>
                      <a:lnTo>
                        <a:pt x="39497" y="228727"/>
                      </a:lnTo>
                      <a:lnTo>
                        <a:pt x="49022" y="211328"/>
                      </a:lnTo>
                      <a:lnTo>
                        <a:pt x="69469" y="177927"/>
                      </a:lnTo>
                      <a:lnTo>
                        <a:pt x="91567" y="146177"/>
                      </a:lnTo>
                      <a:lnTo>
                        <a:pt x="118491" y="117602"/>
                      </a:lnTo>
                      <a:lnTo>
                        <a:pt x="146939" y="92202"/>
                      </a:lnTo>
                      <a:lnTo>
                        <a:pt x="178435" y="69977"/>
                      </a:lnTo>
                      <a:lnTo>
                        <a:pt x="211582" y="49276"/>
                      </a:lnTo>
                      <a:lnTo>
                        <a:pt x="246380" y="31877"/>
                      </a:lnTo>
                      <a:lnTo>
                        <a:pt x="263779" y="25527"/>
                      </a:lnTo>
                      <a:lnTo>
                        <a:pt x="301625" y="12700"/>
                      </a:lnTo>
                      <a:lnTo>
                        <a:pt x="322199" y="8001"/>
                      </a:lnTo>
                      <a:lnTo>
                        <a:pt x="341122" y="4826"/>
                      </a:lnTo>
                      <a:lnTo>
                        <a:pt x="402717" y="0"/>
                      </a:lnTo>
                      <a:close/>
                    </a:path>
                  </a:pathLst>
                </a:custGeom>
                <a:solidFill>
                  <a:srgbClr val="FFC700"/>
                </a:solidFill>
                <a:ln w="0" cap="flat" cmpd="sng" algn="ctr">
                  <a:solidFill>
                    <a:srgbClr val="FFC7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809244" y="1660525"/>
                  <a:ext cx="781686" cy="7783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1686" h="778384">
                      <a:moveTo>
                        <a:pt x="450088" y="4826"/>
                      </a:moveTo>
                      <a:lnTo>
                        <a:pt x="469011" y="8001"/>
                      </a:lnTo>
                      <a:lnTo>
                        <a:pt x="506857" y="17526"/>
                      </a:lnTo>
                      <a:lnTo>
                        <a:pt x="543179" y="31877"/>
                      </a:lnTo>
                      <a:lnTo>
                        <a:pt x="576326" y="47752"/>
                      </a:lnTo>
                      <a:lnTo>
                        <a:pt x="609600" y="66802"/>
                      </a:lnTo>
                      <a:lnTo>
                        <a:pt x="639572" y="89027"/>
                      </a:lnTo>
                      <a:lnTo>
                        <a:pt x="666369" y="114427"/>
                      </a:lnTo>
                      <a:lnTo>
                        <a:pt x="691642" y="143002"/>
                      </a:lnTo>
                      <a:lnTo>
                        <a:pt x="715264" y="173228"/>
                      </a:lnTo>
                      <a:lnTo>
                        <a:pt x="734314" y="204978"/>
                      </a:lnTo>
                      <a:lnTo>
                        <a:pt x="751713" y="238252"/>
                      </a:lnTo>
                      <a:lnTo>
                        <a:pt x="764286" y="274828"/>
                      </a:lnTo>
                      <a:lnTo>
                        <a:pt x="768985" y="292354"/>
                      </a:lnTo>
                      <a:lnTo>
                        <a:pt x="773811" y="311404"/>
                      </a:lnTo>
                      <a:lnTo>
                        <a:pt x="780034" y="349504"/>
                      </a:lnTo>
                      <a:lnTo>
                        <a:pt x="781685" y="370205"/>
                      </a:lnTo>
                      <a:lnTo>
                        <a:pt x="781685" y="409829"/>
                      </a:lnTo>
                      <a:lnTo>
                        <a:pt x="780034" y="428879"/>
                      </a:lnTo>
                      <a:lnTo>
                        <a:pt x="773811" y="467106"/>
                      </a:lnTo>
                      <a:lnTo>
                        <a:pt x="764286" y="505206"/>
                      </a:lnTo>
                      <a:lnTo>
                        <a:pt x="751713" y="540131"/>
                      </a:lnTo>
                      <a:lnTo>
                        <a:pt x="734314" y="575056"/>
                      </a:lnTo>
                      <a:lnTo>
                        <a:pt x="715264" y="606806"/>
                      </a:lnTo>
                      <a:lnTo>
                        <a:pt x="691642" y="637032"/>
                      </a:lnTo>
                      <a:lnTo>
                        <a:pt x="666369" y="663956"/>
                      </a:lnTo>
                      <a:lnTo>
                        <a:pt x="639572" y="689483"/>
                      </a:lnTo>
                      <a:lnTo>
                        <a:pt x="609600" y="711708"/>
                      </a:lnTo>
                      <a:lnTo>
                        <a:pt x="576326" y="730758"/>
                      </a:lnTo>
                      <a:lnTo>
                        <a:pt x="543179" y="748157"/>
                      </a:lnTo>
                      <a:lnTo>
                        <a:pt x="506857" y="760984"/>
                      </a:lnTo>
                      <a:lnTo>
                        <a:pt x="469011" y="770509"/>
                      </a:lnTo>
                      <a:lnTo>
                        <a:pt x="431038" y="776732"/>
                      </a:lnTo>
                      <a:lnTo>
                        <a:pt x="410591" y="778383"/>
                      </a:lnTo>
                      <a:lnTo>
                        <a:pt x="371094" y="778383"/>
                      </a:lnTo>
                      <a:lnTo>
                        <a:pt x="350520" y="776732"/>
                      </a:lnTo>
                      <a:lnTo>
                        <a:pt x="312674" y="770509"/>
                      </a:lnTo>
                      <a:lnTo>
                        <a:pt x="274828" y="760984"/>
                      </a:lnTo>
                      <a:lnTo>
                        <a:pt x="238506" y="748157"/>
                      </a:lnTo>
                      <a:lnTo>
                        <a:pt x="205359" y="730758"/>
                      </a:lnTo>
                      <a:lnTo>
                        <a:pt x="172212" y="711708"/>
                      </a:lnTo>
                      <a:lnTo>
                        <a:pt x="142113" y="689483"/>
                      </a:lnTo>
                      <a:lnTo>
                        <a:pt x="115316" y="663956"/>
                      </a:lnTo>
                      <a:lnTo>
                        <a:pt x="90043" y="637032"/>
                      </a:lnTo>
                      <a:lnTo>
                        <a:pt x="66294" y="606806"/>
                      </a:lnTo>
                      <a:lnTo>
                        <a:pt x="47371" y="575056"/>
                      </a:lnTo>
                      <a:lnTo>
                        <a:pt x="30099" y="540131"/>
                      </a:lnTo>
                      <a:lnTo>
                        <a:pt x="17399" y="505206"/>
                      </a:lnTo>
                      <a:lnTo>
                        <a:pt x="8001" y="467106"/>
                      </a:lnTo>
                      <a:lnTo>
                        <a:pt x="1651" y="428879"/>
                      </a:lnTo>
                      <a:lnTo>
                        <a:pt x="0" y="409829"/>
                      </a:lnTo>
                      <a:lnTo>
                        <a:pt x="0" y="370205"/>
                      </a:lnTo>
                      <a:lnTo>
                        <a:pt x="1651" y="349504"/>
                      </a:lnTo>
                      <a:lnTo>
                        <a:pt x="8001" y="311404"/>
                      </a:lnTo>
                      <a:lnTo>
                        <a:pt x="12700" y="292354"/>
                      </a:lnTo>
                      <a:lnTo>
                        <a:pt x="17399" y="274828"/>
                      </a:lnTo>
                      <a:lnTo>
                        <a:pt x="30099" y="238252"/>
                      </a:lnTo>
                      <a:lnTo>
                        <a:pt x="47371" y="204978"/>
                      </a:lnTo>
                      <a:lnTo>
                        <a:pt x="66294" y="173228"/>
                      </a:lnTo>
                      <a:lnTo>
                        <a:pt x="90043" y="143002"/>
                      </a:lnTo>
                      <a:lnTo>
                        <a:pt x="115316" y="114427"/>
                      </a:lnTo>
                      <a:lnTo>
                        <a:pt x="142113" y="89027"/>
                      </a:lnTo>
                      <a:lnTo>
                        <a:pt x="172212" y="66802"/>
                      </a:lnTo>
                      <a:lnTo>
                        <a:pt x="205359" y="47752"/>
                      </a:lnTo>
                      <a:lnTo>
                        <a:pt x="238506" y="31877"/>
                      </a:lnTo>
                      <a:lnTo>
                        <a:pt x="274828" y="17526"/>
                      </a:lnTo>
                      <a:lnTo>
                        <a:pt x="312674" y="8001"/>
                      </a:lnTo>
                      <a:lnTo>
                        <a:pt x="331597" y="4826"/>
                      </a:lnTo>
                      <a:lnTo>
                        <a:pt x="350520" y="3302"/>
                      </a:lnTo>
                      <a:lnTo>
                        <a:pt x="391668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 cap="flat" cmpd="sng" algn="ctr">
                  <a:solidFill>
                    <a:srgbClr val="FFCC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820293" y="1665351"/>
                  <a:ext cx="759588" cy="7528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9588" h="752857">
                      <a:moveTo>
                        <a:pt x="399542" y="0"/>
                      </a:moveTo>
                      <a:lnTo>
                        <a:pt x="437388" y="3175"/>
                      </a:lnTo>
                      <a:lnTo>
                        <a:pt x="456438" y="6350"/>
                      </a:lnTo>
                      <a:lnTo>
                        <a:pt x="492760" y="15875"/>
                      </a:lnTo>
                      <a:lnTo>
                        <a:pt x="527431" y="28575"/>
                      </a:lnTo>
                      <a:lnTo>
                        <a:pt x="560578" y="44450"/>
                      </a:lnTo>
                      <a:lnTo>
                        <a:pt x="592201" y="63500"/>
                      </a:lnTo>
                      <a:lnTo>
                        <a:pt x="620649" y="85725"/>
                      </a:lnTo>
                      <a:lnTo>
                        <a:pt x="647446" y="109601"/>
                      </a:lnTo>
                      <a:lnTo>
                        <a:pt x="672719" y="136652"/>
                      </a:lnTo>
                      <a:lnTo>
                        <a:pt x="694817" y="165227"/>
                      </a:lnTo>
                      <a:lnTo>
                        <a:pt x="713740" y="196977"/>
                      </a:lnTo>
                      <a:lnTo>
                        <a:pt x="729615" y="228727"/>
                      </a:lnTo>
                      <a:lnTo>
                        <a:pt x="742188" y="263652"/>
                      </a:lnTo>
                      <a:lnTo>
                        <a:pt x="751586" y="300228"/>
                      </a:lnTo>
                      <a:lnTo>
                        <a:pt x="754761" y="319278"/>
                      </a:lnTo>
                      <a:lnTo>
                        <a:pt x="757936" y="336804"/>
                      </a:lnTo>
                      <a:lnTo>
                        <a:pt x="759587" y="355854"/>
                      </a:lnTo>
                      <a:lnTo>
                        <a:pt x="759587" y="395478"/>
                      </a:lnTo>
                      <a:lnTo>
                        <a:pt x="757936" y="414528"/>
                      </a:lnTo>
                      <a:lnTo>
                        <a:pt x="754761" y="433578"/>
                      </a:lnTo>
                      <a:lnTo>
                        <a:pt x="751586" y="451104"/>
                      </a:lnTo>
                      <a:lnTo>
                        <a:pt x="742188" y="487680"/>
                      </a:lnTo>
                      <a:lnTo>
                        <a:pt x="729615" y="522605"/>
                      </a:lnTo>
                      <a:lnTo>
                        <a:pt x="713740" y="554355"/>
                      </a:lnTo>
                      <a:lnTo>
                        <a:pt x="694817" y="586105"/>
                      </a:lnTo>
                      <a:lnTo>
                        <a:pt x="672719" y="614680"/>
                      </a:lnTo>
                      <a:lnTo>
                        <a:pt x="647446" y="641731"/>
                      </a:lnTo>
                      <a:lnTo>
                        <a:pt x="620649" y="665607"/>
                      </a:lnTo>
                      <a:lnTo>
                        <a:pt x="592201" y="687705"/>
                      </a:lnTo>
                      <a:lnTo>
                        <a:pt x="560578" y="706882"/>
                      </a:lnTo>
                      <a:lnTo>
                        <a:pt x="527431" y="722757"/>
                      </a:lnTo>
                      <a:lnTo>
                        <a:pt x="492760" y="735457"/>
                      </a:lnTo>
                      <a:lnTo>
                        <a:pt x="456438" y="744982"/>
                      </a:lnTo>
                      <a:lnTo>
                        <a:pt x="437388" y="748157"/>
                      </a:lnTo>
                      <a:lnTo>
                        <a:pt x="399542" y="751332"/>
                      </a:lnTo>
                      <a:lnTo>
                        <a:pt x="378968" y="752856"/>
                      </a:lnTo>
                      <a:lnTo>
                        <a:pt x="322199" y="748157"/>
                      </a:lnTo>
                      <a:lnTo>
                        <a:pt x="303276" y="744982"/>
                      </a:lnTo>
                      <a:lnTo>
                        <a:pt x="266954" y="735457"/>
                      </a:lnTo>
                      <a:lnTo>
                        <a:pt x="232156" y="722757"/>
                      </a:lnTo>
                      <a:lnTo>
                        <a:pt x="199009" y="706882"/>
                      </a:lnTo>
                      <a:lnTo>
                        <a:pt x="167386" y="687705"/>
                      </a:lnTo>
                      <a:lnTo>
                        <a:pt x="137414" y="665607"/>
                      </a:lnTo>
                      <a:lnTo>
                        <a:pt x="110617" y="641731"/>
                      </a:lnTo>
                      <a:lnTo>
                        <a:pt x="86868" y="614680"/>
                      </a:lnTo>
                      <a:lnTo>
                        <a:pt x="64770" y="586105"/>
                      </a:lnTo>
                      <a:lnTo>
                        <a:pt x="45847" y="554355"/>
                      </a:lnTo>
                      <a:lnTo>
                        <a:pt x="30099" y="522605"/>
                      </a:lnTo>
                      <a:lnTo>
                        <a:pt x="17399" y="487680"/>
                      </a:lnTo>
                      <a:lnTo>
                        <a:pt x="7874" y="451104"/>
                      </a:lnTo>
                      <a:lnTo>
                        <a:pt x="4826" y="433578"/>
                      </a:lnTo>
                      <a:lnTo>
                        <a:pt x="1651" y="414528"/>
                      </a:lnTo>
                      <a:lnTo>
                        <a:pt x="0" y="395478"/>
                      </a:lnTo>
                      <a:lnTo>
                        <a:pt x="0" y="355854"/>
                      </a:lnTo>
                      <a:lnTo>
                        <a:pt x="1651" y="336804"/>
                      </a:lnTo>
                      <a:lnTo>
                        <a:pt x="4826" y="319278"/>
                      </a:lnTo>
                      <a:lnTo>
                        <a:pt x="7874" y="300228"/>
                      </a:lnTo>
                      <a:lnTo>
                        <a:pt x="17399" y="263652"/>
                      </a:lnTo>
                      <a:lnTo>
                        <a:pt x="30099" y="228727"/>
                      </a:lnTo>
                      <a:lnTo>
                        <a:pt x="45847" y="196977"/>
                      </a:lnTo>
                      <a:lnTo>
                        <a:pt x="64770" y="165227"/>
                      </a:lnTo>
                      <a:lnTo>
                        <a:pt x="86868" y="136652"/>
                      </a:lnTo>
                      <a:lnTo>
                        <a:pt x="110617" y="109601"/>
                      </a:lnTo>
                      <a:lnTo>
                        <a:pt x="137414" y="85725"/>
                      </a:lnTo>
                      <a:lnTo>
                        <a:pt x="167386" y="63500"/>
                      </a:lnTo>
                      <a:lnTo>
                        <a:pt x="199009" y="44450"/>
                      </a:lnTo>
                      <a:lnTo>
                        <a:pt x="232156" y="28575"/>
                      </a:lnTo>
                      <a:lnTo>
                        <a:pt x="266954" y="15875"/>
                      </a:lnTo>
                      <a:lnTo>
                        <a:pt x="303276" y="6350"/>
                      </a:lnTo>
                      <a:lnTo>
                        <a:pt x="322199" y="3175"/>
                      </a:lnTo>
                      <a:lnTo>
                        <a:pt x="360045" y="0"/>
                      </a:lnTo>
                      <a:lnTo>
                        <a:pt x="378968" y="0"/>
                      </a:lnTo>
                      <a:close/>
                    </a:path>
                  </a:pathLst>
                </a:custGeom>
                <a:solidFill>
                  <a:srgbClr val="FFD100"/>
                </a:solidFill>
                <a:ln w="0" cap="flat" cmpd="sng" algn="ctr">
                  <a:solidFill>
                    <a:srgbClr val="FFD1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831342" y="1668526"/>
                  <a:ext cx="737490" cy="7274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7490" h="727457">
                      <a:moveTo>
                        <a:pt x="386969" y="0"/>
                      </a:moveTo>
                      <a:lnTo>
                        <a:pt x="405892" y="1524"/>
                      </a:lnTo>
                      <a:lnTo>
                        <a:pt x="442214" y="6350"/>
                      </a:lnTo>
                      <a:lnTo>
                        <a:pt x="476885" y="15875"/>
                      </a:lnTo>
                      <a:lnTo>
                        <a:pt x="511683" y="28575"/>
                      </a:lnTo>
                      <a:lnTo>
                        <a:pt x="543306" y="42926"/>
                      </a:lnTo>
                      <a:lnTo>
                        <a:pt x="574802" y="61976"/>
                      </a:lnTo>
                      <a:lnTo>
                        <a:pt x="601599" y="82550"/>
                      </a:lnTo>
                      <a:lnTo>
                        <a:pt x="628523" y="106426"/>
                      </a:lnTo>
                      <a:lnTo>
                        <a:pt x="652145" y="131826"/>
                      </a:lnTo>
                      <a:lnTo>
                        <a:pt x="674243" y="160401"/>
                      </a:lnTo>
                      <a:lnTo>
                        <a:pt x="691642" y="190627"/>
                      </a:lnTo>
                      <a:lnTo>
                        <a:pt x="707390" y="222377"/>
                      </a:lnTo>
                      <a:lnTo>
                        <a:pt x="720090" y="255651"/>
                      </a:lnTo>
                      <a:lnTo>
                        <a:pt x="729615" y="290703"/>
                      </a:lnTo>
                      <a:lnTo>
                        <a:pt x="734314" y="327152"/>
                      </a:lnTo>
                      <a:lnTo>
                        <a:pt x="735838" y="344678"/>
                      </a:lnTo>
                      <a:lnTo>
                        <a:pt x="737489" y="363728"/>
                      </a:lnTo>
                      <a:lnTo>
                        <a:pt x="735838" y="382778"/>
                      </a:lnTo>
                      <a:lnTo>
                        <a:pt x="734314" y="400304"/>
                      </a:lnTo>
                      <a:lnTo>
                        <a:pt x="729615" y="436753"/>
                      </a:lnTo>
                      <a:lnTo>
                        <a:pt x="720090" y="471805"/>
                      </a:lnTo>
                      <a:lnTo>
                        <a:pt x="707390" y="505079"/>
                      </a:lnTo>
                      <a:lnTo>
                        <a:pt x="691642" y="536829"/>
                      </a:lnTo>
                      <a:lnTo>
                        <a:pt x="674243" y="567055"/>
                      </a:lnTo>
                      <a:lnTo>
                        <a:pt x="652145" y="595630"/>
                      </a:lnTo>
                      <a:lnTo>
                        <a:pt x="628523" y="621030"/>
                      </a:lnTo>
                      <a:lnTo>
                        <a:pt x="601599" y="644906"/>
                      </a:lnTo>
                      <a:lnTo>
                        <a:pt x="574802" y="665480"/>
                      </a:lnTo>
                      <a:lnTo>
                        <a:pt x="543306" y="684530"/>
                      </a:lnTo>
                      <a:lnTo>
                        <a:pt x="511683" y="698881"/>
                      </a:lnTo>
                      <a:lnTo>
                        <a:pt x="476885" y="711581"/>
                      </a:lnTo>
                      <a:lnTo>
                        <a:pt x="442214" y="721106"/>
                      </a:lnTo>
                      <a:lnTo>
                        <a:pt x="405892" y="725932"/>
                      </a:lnTo>
                      <a:lnTo>
                        <a:pt x="386969" y="727456"/>
                      </a:lnTo>
                      <a:lnTo>
                        <a:pt x="348996" y="727456"/>
                      </a:lnTo>
                      <a:lnTo>
                        <a:pt x="330073" y="725932"/>
                      </a:lnTo>
                      <a:lnTo>
                        <a:pt x="293751" y="721106"/>
                      </a:lnTo>
                      <a:lnTo>
                        <a:pt x="259080" y="711581"/>
                      </a:lnTo>
                      <a:lnTo>
                        <a:pt x="224282" y="698881"/>
                      </a:lnTo>
                      <a:lnTo>
                        <a:pt x="192659" y="684530"/>
                      </a:lnTo>
                      <a:lnTo>
                        <a:pt x="162687" y="665480"/>
                      </a:lnTo>
                      <a:lnTo>
                        <a:pt x="134239" y="644906"/>
                      </a:lnTo>
                      <a:lnTo>
                        <a:pt x="107442" y="621030"/>
                      </a:lnTo>
                      <a:lnTo>
                        <a:pt x="83693" y="595630"/>
                      </a:lnTo>
                      <a:lnTo>
                        <a:pt x="63246" y="567055"/>
                      </a:lnTo>
                      <a:lnTo>
                        <a:pt x="44196" y="536829"/>
                      </a:lnTo>
                      <a:lnTo>
                        <a:pt x="28448" y="505079"/>
                      </a:lnTo>
                      <a:lnTo>
                        <a:pt x="15875" y="471805"/>
                      </a:lnTo>
                      <a:lnTo>
                        <a:pt x="6350" y="436753"/>
                      </a:lnTo>
                      <a:lnTo>
                        <a:pt x="1651" y="400304"/>
                      </a:lnTo>
                      <a:lnTo>
                        <a:pt x="0" y="382778"/>
                      </a:lnTo>
                      <a:lnTo>
                        <a:pt x="0" y="344678"/>
                      </a:lnTo>
                      <a:lnTo>
                        <a:pt x="1651" y="327152"/>
                      </a:lnTo>
                      <a:lnTo>
                        <a:pt x="6350" y="290703"/>
                      </a:lnTo>
                      <a:lnTo>
                        <a:pt x="15875" y="255651"/>
                      </a:lnTo>
                      <a:lnTo>
                        <a:pt x="28448" y="222377"/>
                      </a:lnTo>
                      <a:lnTo>
                        <a:pt x="44196" y="190627"/>
                      </a:lnTo>
                      <a:lnTo>
                        <a:pt x="63246" y="160401"/>
                      </a:lnTo>
                      <a:lnTo>
                        <a:pt x="83693" y="131826"/>
                      </a:lnTo>
                      <a:lnTo>
                        <a:pt x="107442" y="106426"/>
                      </a:lnTo>
                      <a:lnTo>
                        <a:pt x="134239" y="82550"/>
                      </a:lnTo>
                      <a:lnTo>
                        <a:pt x="162687" y="61976"/>
                      </a:lnTo>
                      <a:lnTo>
                        <a:pt x="192659" y="42926"/>
                      </a:lnTo>
                      <a:lnTo>
                        <a:pt x="224282" y="28575"/>
                      </a:lnTo>
                      <a:lnTo>
                        <a:pt x="259080" y="15875"/>
                      </a:lnTo>
                      <a:lnTo>
                        <a:pt x="293751" y="6350"/>
                      </a:lnTo>
                      <a:lnTo>
                        <a:pt x="330073" y="1524"/>
                      </a:lnTo>
                      <a:lnTo>
                        <a:pt x="348996" y="0"/>
                      </a:lnTo>
                      <a:lnTo>
                        <a:pt x="367919" y="0"/>
                      </a:lnTo>
                      <a:close/>
                    </a:path>
                  </a:pathLst>
                </a:custGeom>
                <a:solidFill>
                  <a:srgbClr val="FFD400"/>
                </a:solidFill>
                <a:ln w="0" cap="flat" cmpd="sng" algn="ctr">
                  <a:solidFill>
                    <a:srgbClr val="FFD4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840867" y="1671701"/>
                  <a:ext cx="715265" cy="7037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5265" h="703708">
                      <a:moveTo>
                        <a:pt x="394716" y="1651"/>
                      </a:moveTo>
                      <a:lnTo>
                        <a:pt x="429514" y="6350"/>
                      </a:lnTo>
                      <a:lnTo>
                        <a:pt x="464185" y="15875"/>
                      </a:lnTo>
                      <a:lnTo>
                        <a:pt x="497332" y="27051"/>
                      </a:lnTo>
                      <a:lnTo>
                        <a:pt x="528955" y="42926"/>
                      </a:lnTo>
                      <a:lnTo>
                        <a:pt x="557403" y="60325"/>
                      </a:lnTo>
                      <a:lnTo>
                        <a:pt x="585851" y="79375"/>
                      </a:lnTo>
                      <a:lnTo>
                        <a:pt x="611124" y="103251"/>
                      </a:lnTo>
                      <a:lnTo>
                        <a:pt x="634746" y="128651"/>
                      </a:lnTo>
                      <a:lnTo>
                        <a:pt x="655320" y="155702"/>
                      </a:lnTo>
                      <a:lnTo>
                        <a:pt x="672719" y="184277"/>
                      </a:lnTo>
                      <a:lnTo>
                        <a:pt x="688467" y="214376"/>
                      </a:lnTo>
                      <a:lnTo>
                        <a:pt x="699516" y="247777"/>
                      </a:lnTo>
                      <a:lnTo>
                        <a:pt x="709041" y="281178"/>
                      </a:lnTo>
                      <a:lnTo>
                        <a:pt x="713740" y="316103"/>
                      </a:lnTo>
                      <a:lnTo>
                        <a:pt x="715264" y="351028"/>
                      </a:lnTo>
                      <a:lnTo>
                        <a:pt x="713740" y="387604"/>
                      </a:lnTo>
                      <a:lnTo>
                        <a:pt x="709041" y="422529"/>
                      </a:lnTo>
                      <a:lnTo>
                        <a:pt x="699516" y="455930"/>
                      </a:lnTo>
                      <a:lnTo>
                        <a:pt x="688467" y="487680"/>
                      </a:lnTo>
                      <a:lnTo>
                        <a:pt x="672719" y="519430"/>
                      </a:lnTo>
                      <a:lnTo>
                        <a:pt x="655320" y="548005"/>
                      </a:lnTo>
                      <a:lnTo>
                        <a:pt x="634746" y="575056"/>
                      </a:lnTo>
                      <a:lnTo>
                        <a:pt x="611124" y="600456"/>
                      </a:lnTo>
                      <a:lnTo>
                        <a:pt x="585851" y="622681"/>
                      </a:lnTo>
                      <a:lnTo>
                        <a:pt x="557403" y="643255"/>
                      </a:lnTo>
                      <a:lnTo>
                        <a:pt x="528955" y="660781"/>
                      </a:lnTo>
                      <a:lnTo>
                        <a:pt x="497332" y="675132"/>
                      </a:lnTo>
                      <a:lnTo>
                        <a:pt x="464185" y="687832"/>
                      </a:lnTo>
                      <a:lnTo>
                        <a:pt x="429514" y="695706"/>
                      </a:lnTo>
                      <a:lnTo>
                        <a:pt x="394716" y="702056"/>
                      </a:lnTo>
                      <a:lnTo>
                        <a:pt x="358394" y="703707"/>
                      </a:lnTo>
                      <a:lnTo>
                        <a:pt x="322072" y="702056"/>
                      </a:lnTo>
                      <a:lnTo>
                        <a:pt x="285750" y="695706"/>
                      </a:lnTo>
                      <a:lnTo>
                        <a:pt x="252603" y="687832"/>
                      </a:lnTo>
                      <a:lnTo>
                        <a:pt x="219456" y="675132"/>
                      </a:lnTo>
                      <a:lnTo>
                        <a:pt x="187960" y="660781"/>
                      </a:lnTo>
                      <a:lnTo>
                        <a:pt x="157861" y="643255"/>
                      </a:lnTo>
                      <a:lnTo>
                        <a:pt x="131064" y="622681"/>
                      </a:lnTo>
                      <a:lnTo>
                        <a:pt x="105791" y="600456"/>
                      </a:lnTo>
                      <a:lnTo>
                        <a:pt x="82042" y="575056"/>
                      </a:lnTo>
                      <a:lnTo>
                        <a:pt x="61595" y="548005"/>
                      </a:lnTo>
                      <a:lnTo>
                        <a:pt x="44196" y="519430"/>
                      </a:lnTo>
                      <a:lnTo>
                        <a:pt x="28448" y="487680"/>
                      </a:lnTo>
                      <a:lnTo>
                        <a:pt x="17399" y="455930"/>
                      </a:lnTo>
                      <a:lnTo>
                        <a:pt x="7874" y="422529"/>
                      </a:lnTo>
                      <a:lnTo>
                        <a:pt x="3175" y="387604"/>
                      </a:lnTo>
                      <a:lnTo>
                        <a:pt x="0" y="351028"/>
                      </a:lnTo>
                      <a:lnTo>
                        <a:pt x="3175" y="316103"/>
                      </a:lnTo>
                      <a:lnTo>
                        <a:pt x="7874" y="281178"/>
                      </a:lnTo>
                      <a:lnTo>
                        <a:pt x="17399" y="247777"/>
                      </a:lnTo>
                      <a:lnTo>
                        <a:pt x="28448" y="214376"/>
                      </a:lnTo>
                      <a:lnTo>
                        <a:pt x="44196" y="184277"/>
                      </a:lnTo>
                      <a:lnTo>
                        <a:pt x="61595" y="155702"/>
                      </a:lnTo>
                      <a:lnTo>
                        <a:pt x="82042" y="128651"/>
                      </a:lnTo>
                      <a:lnTo>
                        <a:pt x="105791" y="103251"/>
                      </a:lnTo>
                      <a:lnTo>
                        <a:pt x="131064" y="79375"/>
                      </a:lnTo>
                      <a:lnTo>
                        <a:pt x="157861" y="60325"/>
                      </a:lnTo>
                      <a:lnTo>
                        <a:pt x="187960" y="42926"/>
                      </a:lnTo>
                      <a:lnTo>
                        <a:pt x="219456" y="27051"/>
                      </a:lnTo>
                      <a:lnTo>
                        <a:pt x="252603" y="15875"/>
                      </a:lnTo>
                      <a:lnTo>
                        <a:pt x="285750" y="6350"/>
                      </a:lnTo>
                      <a:lnTo>
                        <a:pt x="322072" y="1651"/>
                      </a:lnTo>
                      <a:lnTo>
                        <a:pt x="358394" y="0"/>
                      </a:lnTo>
                      <a:close/>
                    </a:path>
                  </a:pathLst>
                </a:custGeom>
                <a:solidFill>
                  <a:srgbClr val="FFD900"/>
                </a:solidFill>
                <a:ln w="0" cap="flat" cmpd="sng" algn="ctr">
                  <a:solidFill>
                    <a:srgbClr val="FFD9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851916" y="1674876"/>
                  <a:ext cx="693167" cy="6781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3167" h="678181">
                      <a:moveTo>
                        <a:pt x="382143" y="1524"/>
                      </a:moveTo>
                      <a:lnTo>
                        <a:pt x="416814" y="6350"/>
                      </a:lnTo>
                      <a:lnTo>
                        <a:pt x="449961" y="15875"/>
                      </a:lnTo>
                      <a:lnTo>
                        <a:pt x="481584" y="27051"/>
                      </a:lnTo>
                      <a:lnTo>
                        <a:pt x="511556" y="41275"/>
                      </a:lnTo>
                      <a:lnTo>
                        <a:pt x="540004" y="57150"/>
                      </a:lnTo>
                      <a:lnTo>
                        <a:pt x="566928" y="77851"/>
                      </a:lnTo>
                      <a:lnTo>
                        <a:pt x="592074" y="100076"/>
                      </a:lnTo>
                      <a:lnTo>
                        <a:pt x="614299" y="123952"/>
                      </a:lnTo>
                      <a:lnTo>
                        <a:pt x="634746" y="149352"/>
                      </a:lnTo>
                      <a:lnTo>
                        <a:pt x="652145" y="177927"/>
                      </a:lnTo>
                      <a:lnTo>
                        <a:pt x="666369" y="208153"/>
                      </a:lnTo>
                      <a:lnTo>
                        <a:pt x="677418" y="238252"/>
                      </a:lnTo>
                      <a:lnTo>
                        <a:pt x="686816" y="271653"/>
                      </a:lnTo>
                      <a:lnTo>
                        <a:pt x="691642" y="304927"/>
                      </a:lnTo>
                      <a:lnTo>
                        <a:pt x="693166" y="339852"/>
                      </a:lnTo>
                      <a:lnTo>
                        <a:pt x="691642" y="373253"/>
                      </a:lnTo>
                      <a:lnTo>
                        <a:pt x="686816" y="408178"/>
                      </a:lnTo>
                      <a:lnTo>
                        <a:pt x="677418" y="439928"/>
                      </a:lnTo>
                      <a:lnTo>
                        <a:pt x="666369" y="471805"/>
                      </a:lnTo>
                      <a:lnTo>
                        <a:pt x="652145" y="500380"/>
                      </a:lnTo>
                      <a:lnTo>
                        <a:pt x="634746" y="528955"/>
                      </a:lnTo>
                      <a:lnTo>
                        <a:pt x="614299" y="556006"/>
                      </a:lnTo>
                      <a:lnTo>
                        <a:pt x="592074" y="579755"/>
                      </a:lnTo>
                      <a:lnTo>
                        <a:pt x="566928" y="601980"/>
                      </a:lnTo>
                      <a:lnTo>
                        <a:pt x="540004" y="621030"/>
                      </a:lnTo>
                      <a:lnTo>
                        <a:pt x="511556" y="638556"/>
                      </a:lnTo>
                      <a:lnTo>
                        <a:pt x="481584" y="652780"/>
                      </a:lnTo>
                      <a:lnTo>
                        <a:pt x="449961" y="663956"/>
                      </a:lnTo>
                      <a:lnTo>
                        <a:pt x="416814" y="671957"/>
                      </a:lnTo>
                      <a:lnTo>
                        <a:pt x="382143" y="676656"/>
                      </a:lnTo>
                      <a:lnTo>
                        <a:pt x="347345" y="678180"/>
                      </a:lnTo>
                      <a:lnTo>
                        <a:pt x="311023" y="676656"/>
                      </a:lnTo>
                      <a:lnTo>
                        <a:pt x="277876" y="671957"/>
                      </a:lnTo>
                      <a:lnTo>
                        <a:pt x="244729" y="663956"/>
                      </a:lnTo>
                      <a:lnTo>
                        <a:pt x="211582" y="652780"/>
                      </a:lnTo>
                      <a:lnTo>
                        <a:pt x="181610" y="638556"/>
                      </a:lnTo>
                      <a:lnTo>
                        <a:pt x="153162" y="621030"/>
                      </a:lnTo>
                      <a:lnTo>
                        <a:pt x="126365" y="601980"/>
                      </a:lnTo>
                      <a:lnTo>
                        <a:pt x="102616" y="579755"/>
                      </a:lnTo>
                      <a:lnTo>
                        <a:pt x="78994" y="556006"/>
                      </a:lnTo>
                      <a:lnTo>
                        <a:pt x="59944" y="528955"/>
                      </a:lnTo>
                      <a:lnTo>
                        <a:pt x="42672" y="500380"/>
                      </a:lnTo>
                      <a:lnTo>
                        <a:pt x="26797" y="471805"/>
                      </a:lnTo>
                      <a:lnTo>
                        <a:pt x="15748" y="439928"/>
                      </a:lnTo>
                      <a:lnTo>
                        <a:pt x="7874" y="408178"/>
                      </a:lnTo>
                      <a:lnTo>
                        <a:pt x="1651" y="373253"/>
                      </a:lnTo>
                      <a:lnTo>
                        <a:pt x="0" y="339852"/>
                      </a:lnTo>
                      <a:lnTo>
                        <a:pt x="1651" y="304927"/>
                      </a:lnTo>
                      <a:lnTo>
                        <a:pt x="7874" y="271653"/>
                      </a:lnTo>
                      <a:lnTo>
                        <a:pt x="15748" y="238252"/>
                      </a:lnTo>
                      <a:lnTo>
                        <a:pt x="26797" y="208153"/>
                      </a:lnTo>
                      <a:lnTo>
                        <a:pt x="42672" y="177927"/>
                      </a:lnTo>
                      <a:lnTo>
                        <a:pt x="59944" y="149352"/>
                      </a:lnTo>
                      <a:lnTo>
                        <a:pt x="78994" y="123952"/>
                      </a:lnTo>
                      <a:lnTo>
                        <a:pt x="102616" y="100076"/>
                      </a:lnTo>
                      <a:lnTo>
                        <a:pt x="126365" y="77851"/>
                      </a:lnTo>
                      <a:lnTo>
                        <a:pt x="153162" y="57150"/>
                      </a:lnTo>
                      <a:lnTo>
                        <a:pt x="181610" y="41275"/>
                      </a:lnTo>
                      <a:lnTo>
                        <a:pt x="211582" y="27051"/>
                      </a:lnTo>
                      <a:lnTo>
                        <a:pt x="244729" y="15875"/>
                      </a:lnTo>
                      <a:lnTo>
                        <a:pt x="277876" y="6350"/>
                      </a:lnTo>
                      <a:lnTo>
                        <a:pt x="311023" y="1524"/>
                      </a:lnTo>
                      <a:lnTo>
                        <a:pt x="347345" y="0"/>
                      </a:lnTo>
                      <a:close/>
                    </a:path>
                  </a:pathLst>
                </a:custGeom>
                <a:solidFill>
                  <a:srgbClr val="FFDB00"/>
                </a:solidFill>
                <a:ln w="0" cap="flat" cmpd="sng" algn="ctr">
                  <a:solidFill>
                    <a:srgbClr val="FFDB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862965" y="1678051"/>
                  <a:ext cx="671069" cy="6544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1069" h="654432">
                      <a:moveTo>
                        <a:pt x="369570" y="1524"/>
                      </a:moveTo>
                      <a:lnTo>
                        <a:pt x="402717" y="6350"/>
                      </a:lnTo>
                      <a:lnTo>
                        <a:pt x="435864" y="14351"/>
                      </a:lnTo>
                      <a:lnTo>
                        <a:pt x="465836" y="25400"/>
                      </a:lnTo>
                      <a:lnTo>
                        <a:pt x="495808" y="39751"/>
                      </a:lnTo>
                      <a:lnTo>
                        <a:pt x="522605" y="55626"/>
                      </a:lnTo>
                      <a:lnTo>
                        <a:pt x="549529" y="74676"/>
                      </a:lnTo>
                      <a:lnTo>
                        <a:pt x="573151" y="95377"/>
                      </a:lnTo>
                      <a:lnTo>
                        <a:pt x="593725" y="119126"/>
                      </a:lnTo>
                      <a:lnTo>
                        <a:pt x="614172" y="144526"/>
                      </a:lnTo>
                      <a:lnTo>
                        <a:pt x="630047" y="171577"/>
                      </a:lnTo>
                      <a:lnTo>
                        <a:pt x="644271" y="200152"/>
                      </a:lnTo>
                      <a:lnTo>
                        <a:pt x="655320" y="230378"/>
                      </a:lnTo>
                      <a:lnTo>
                        <a:pt x="664718" y="262128"/>
                      </a:lnTo>
                      <a:lnTo>
                        <a:pt x="669544" y="293878"/>
                      </a:lnTo>
                      <a:lnTo>
                        <a:pt x="671068" y="327152"/>
                      </a:lnTo>
                      <a:lnTo>
                        <a:pt x="669544" y="360553"/>
                      </a:lnTo>
                      <a:lnTo>
                        <a:pt x="664718" y="392303"/>
                      </a:lnTo>
                      <a:lnTo>
                        <a:pt x="655320" y="424180"/>
                      </a:lnTo>
                      <a:lnTo>
                        <a:pt x="644271" y="454279"/>
                      </a:lnTo>
                      <a:lnTo>
                        <a:pt x="630047" y="482854"/>
                      </a:lnTo>
                      <a:lnTo>
                        <a:pt x="614172" y="509905"/>
                      </a:lnTo>
                      <a:lnTo>
                        <a:pt x="593725" y="535305"/>
                      </a:lnTo>
                      <a:lnTo>
                        <a:pt x="573151" y="559181"/>
                      </a:lnTo>
                      <a:lnTo>
                        <a:pt x="549529" y="579755"/>
                      </a:lnTo>
                      <a:lnTo>
                        <a:pt x="522605" y="598805"/>
                      </a:lnTo>
                      <a:lnTo>
                        <a:pt x="495808" y="614680"/>
                      </a:lnTo>
                      <a:lnTo>
                        <a:pt x="465836" y="629031"/>
                      </a:lnTo>
                      <a:lnTo>
                        <a:pt x="435864" y="640080"/>
                      </a:lnTo>
                      <a:lnTo>
                        <a:pt x="402717" y="648081"/>
                      </a:lnTo>
                      <a:lnTo>
                        <a:pt x="369570" y="652907"/>
                      </a:lnTo>
                      <a:lnTo>
                        <a:pt x="334772" y="654431"/>
                      </a:lnTo>
                      <a:lnTo>
                        <a:pt x="301625" y="652907"/>
                      </a:lnTo>
                      <a:lnTo>
                        <a:pt x="268478" y="648081"/>
                      </a:lnTo>
                      <a:lnTo>
                        <a:pt x="235204" y="640080"/>
                      </a:lnTo>
                      <a:lnTo>
                        <a:pt x="205232" y="629031"/>
                      </a:lnTo>
                      <a:lnTo>
                        <a:pt x="175260" y="614680"/>
                      </a:lnTo>
                      <a:lnTo>
                        <a:pt x="148463" y="598805"/>
                      </a:lnTo>
                      <a:lnTo>
                        <a:pt x="121539" y="579755"/>
                      </a:lnTo>
                      <a:lnTo>
                        <a:pt x="97917" y="559181"/>
                      </a:lnTo>
                      <a:lnTo>
                        <a:pt x="77343" y="535305"/>
                      </a:lnTo>
                      <a:lnTo>
                        <a:pt x="56896" y="509905"/>
                      </a:lnTo>
                      <a:lnTo>
                        <a:pt x="41021" y="482854"/>
                      </a:lnTo>
                      <a:lnTo>
                        <a:pt x="26797" y="454279"/>
                      </a:lnTo>
                      <a:lnTo>
                        <a:pt x="15748" y="424180"/>
                      </a:lnTo>
                      <a:lnTo>
                        <a:pt x="6350" y="392303"/>
                      </a:lnTo>
                      <a:lnTo>
                        <a:pt x="1651" y="360553"/>
                      </a:lnTo>
                      <a:lnTo>
                        <a:pt x="0" y="327152"/>
                      </a:lnTo>
                      <a:lnTo>
                        <a:pt x="1651" y="293878"/>
                      </a:lnTo>
                      <a:lnTo>
                        <a:pt x="6350" y="262128"/>
                      </a:lnTo>
                      <a:lnTo>
                        <a:pt x="15748" y="230378"/>
                      </a:lnTo>
                      <a:lnTo>
                        <a:pt x="26797" y="200152"/>
                      </a:lnTo>
                      <a:lnTo>
                        <a:pt x="41021" y="171577"/>
                      </a:lnTo>
                      <a:lnTo>
                        <a:pt x="56896" y="144526"/>
                      </a:lnTo>
                      <a:lnTo>
                        <a:pt x="77343" y="119126"/>
                      </a:lnTo>
                      <a:lnTo>
                        <a:pt x="97917" y="95377"/>
                      </a:lnTo>
                      <a:lnTo>
                        <a:pt x="121539" y="74676"/>
                      </a:lnTo>
                      <a:lnTo>
                        <a:pt x="148463" y="55626"/>
                      </a:lnTo>
                      <a:lnTo>
                        <a:pt x="175260" y="39751"/>
                      </a:lnTo>
                      <a:lnTo>
                        <a:pt x="205232" y="25400"/>
                      </a:lnTo>
                      <a:lnTo>
                        <a:pt x="235204" y="14351"/>
                      </a:lnTo>
                      <a:lnTo>
                        <a:pt x="268478" y="6350"/>
                      </a:lnTo>
                      <a:lnTo>
                        <a:pt x="301625" y="1524"/>
                      </a:lnTo>
                      <a:lnTo>
                        <a:pt x="334772" y="0"/>
                      </a:lnTo>
                      <a:close/>
                    </a:path>
                  </a:pathLst>
                </a:custGeom>
                <a:solidFill>
                  <a:srgbClr val="FFE000"/>
                </a:solidFill>
                <a:ln w="0" cap="flat" cmpd="sng" algn="ctr">
                  <a:solidFill>
                    <a:srgbClr val="FFE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874014" y="1681226"/>
                  <a:ext cx="648971" cy="6306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8971" h="630683">
                      <a:moveTo>
                        <a:pt x="356870" y="1651"/>
                      </a:moveTo>
                      <a:lnTo>
                        <a:pt x="390017" y="6350"/>
                      </a:lnTo>
                      <a:lnTo>
                        <a:pt x="419989" y="14224"/>
                      </a:lnTo>
                      <a:lnTo>
                        <a:pt x="450088" y="25400"/>
                      </a:lnTo>
                      <a:lnTo>
                        <a:pt x="478409" y="38100"/>
                      </a:lnTo>
                      <a:lnTo>
                        <a:pt x="505333" y="53975"/>
                      </a:lnTo>
                      <a:lnTo>
                        <a:pt x="530606" y="71501"/>
                      </a:lnTo>
                      <a:lnTo>
                        <a:pt x="552704" y="92202"/>
                      </a:lnTo>
                      <a:lnTo>
                        <a:pt x="574802" y="114300"/>
                      </a:lnTo>
                      <a:lnTo>
                        <a:pt x="593725" y="139827"/>
                      </a:lnTo>
                      <a:lnTo>
                        <a:pt x="609473" y="165227"/>
                      </a:lnTo>
                      <a:lnTo>
                        <a:pt x="623697" y="192278"/>
                      </a:lnTo>
                      <a:lnTo>
                        <a:pt x="642747" y="252603"/>
                      </a:lnTo>
                      <a:lnTo>
                        <a:pt x="647446" y="282702"/>
                      </a:lnTo>
                      <a:lnTo>
                        <a:pt x="648970" y="314452"/>
                      </a:lnTo>
                      <a:lnTo>
                        <a:pt x="647446" y="347853"/>
                      </a:lnTo>
                      <a:lnTo>
                        <a:pt x="642747" y="378079"/>
                      </a:lnTo>
                      <a:lnTo>
                        <a:pt x="633222" y="408178"/>
                      </a:lnTo>
                      <a:lnTo>
                        <a:pt x="623697" y="436880"/>
                      </a:lnTo>
                      <a:lnTo>
                        <a:pt x="609473" y="465455"/>
                      </a:lnTo>
                      <a:lnTo>
                        <a:pt x="593725" y="490855"/>
                      </a:lnTo>
                      <a:lnTo>
                        <a:pt x="574802" y="514604"/>
                      </a:lnTo>
                      <a:lnTo>
                        <a:pt x="552704" y="538480"/>
                      </a:lnTo>
                      <a:lnTo>
                        <a:pt x="530606" y="557530"/>
                      </a:lnTo>
                      <a:lnTo>
                        <a:pt x="505333" y="576580"/>
                      </a:lnTo>
                      <a:lnTo>
                        <a:pt x="478409" y="592455"/>
                      </a:lnTo>
                      <a:lnTo>
                        <a:pt x="450088" y="605155"/>
                      </a:lnTo>
                      <a:lnTo>
                        <a:pt x="419989" y="616331"/>
                      </a:lnTo>
                      <a:lnTo>
                        <a:pt x="390017" y="624205"/>
                      </a:lnTo>
                      <a:lnTo>
                        <a:pt x="356870" y="629031"/>
                      </a:lnTo>
                      <a:lnTo>
                        <a:pt x="323723" y="630682"/>
                      </a:lnTo>
                      <a:lnTo>
                        <a:pt x="290576" y="629031"/>
                      </a:lnTo>
                      <a:lnTo>
                        <a:pt x="258953" y="624205"/>
                      </a:lnTo>
                      <a:lnTo>
                        <a:pt x="227330" y="616331"/>
                      </a:lnTo>
                      <a:lnTo>
                        <a:pt x="197358" y="605155"/>
                      </a:lnTo>
                      <a:lnTo>
                        <a:pt x="169037" y="592455"/>
                      </a:lnTo>
                      <a:lnTo>
                        <a:pt x="142113" y="576580"/>
                      </a:lnTo>
                      <a:lnTo>
                        <a:pt x="94742" y="538480"/>
                      </a:lnTo>
                      <a:lnTo>
                        <a:pt x="74295" y="514604"/>
                      </a:lnTo>
                      <a:lnTo>
                        <a:pt x="55245" y="490855"/>
                      </a:lnTo>
                      <a:lnTo>
                        <a:pt x="39497" y="465455"/>
                      </a:lnTo>
                      <a:lnTo>
                        <a:pt x="25273" y="436880"/>
                      </a:lnTo>
                      <a:lnTo>
                        <a:pt x="14224" y="408178"/>
                      </a:lnTo>
                      <a:lnTo>
                        <a:pt x="6350" y="378079"/>
                      </a:lnTo>
                      <a:lnTo>
                        <a:pt x="1524" y="347853"/>
                      </a:lnTo>
                      <a:lnTo>
                        <a:pt x="0" y="314452"/>
                      </a:lnTo>
                      <a:lnTo>
                        <a:pt x="1524" y="282702"/>
                      </a:lnTo>
                      <a:lnTo>
                        <a:pt x="6350" y="252603"/>
                      </a:lnTo>
                      <a:lnTo>
                        <a:pt x="14224" y="222377"/>
                      </a:lnTo>
                      <a:lnTo>
                        <a:pt x="25273" y="192278"/>
                      </a:lnTo>
                      <a:lnTo>
                        <a:pt x="39497" y="165227"/>
                      </a:lnTo>
                      <a:lnTo>
                        <a:pt x="55245" y="139827"/>
                      </a:lnTo>
                      <a:lnTo>
                        <a:pt x="74295" y="114300"/>
                      </a:lnTo>
                      <a:lnTo>
                        <a:pt x="94742" y="92202"/>
                      </a:lnTo>
                      <a:lnTo>
                        <a:pt x="118491" y="71501"/>
                      </a:lnTo>
                      <a:lnTo>
                        <a:pt x="142113" y="53975"/>
                      </a:lnTo>
                      <a:lnTo>
                        <a:pt x="169037" y="38100"/>
                      </a:lnTo>
                      <a:lnTo>
                        <a:pt x="197358" y="25400"/>
                      </a:lnTo>
                      <a:lnTo>
                        <a:pt x="227330" y="14224"/>
                      </a:lnTo>
                      <a:lnTo>
                        <a:pt x="258953" y="6350"/>
                      </a:lnTo>
                      <a:lnTo>
                        <a:pt x="290576" y="1651"/>
                      </a:lnTo>
                      <a:lnTo>
                        <a:pt x="323723" y="0"/>
                      </a:lnTo>
                      <a:close/>
                    </a:path>
                  </a:pathLst>
                </a:custGeom>
                <a:solidFill>
                  <a:srgbClr val="FFE300"/>
                </a:solidFill>
                <a:ln w="0" cap="flat" cmpd="sng" algn="ctr">
                  <a:solidFill>
                    <a:srgbClr val="FFE3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885063" y="1684401"/>
                  <a:ext cx="626873" cy="6051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6873" h="605156">
                      <a:moveTo>
                        <a:pt x="344297" y="1524"/>
                      </a:moveTo>
                      <a:lnTo>
                        <a:pt x="375793" y="6350"/>
                      </a:lnTo>
                      <a:lnTo>
                        <a:pt x="405765" y="14351"/>
                      </a:lnTo>
                      <a:lnTo>
                        <a:pt x="434213" y="23876"/>
                      </a:lnTo>
                      <a:lnTo>
                        <a:pt x="462661" y="36576"/>
                      </a:lnTo>
                      <a:lnTo>
                        <a:pt x="487934" y="52451"/>
                      </a:lnTo>
                      <a:lnTo>
                        <a:pt x="511556" y="69850"/>
                      </a:lnTo>
                      <a:lnTo>
                        <a:pt x="533781" y="89027"/>
                      </a:lnTo>
                      <a:lnTo>
                        <a:pt x="554228" y="111125"/>
                      </a:lnTo>
                      <a:lnTo>
                        <a:pt x="573151" y="133477"/>
                      </a:lnTo>
                      <a:lnTo>
                        <a:pt x="589026" y="158877"/>
                      </a:lnTo>
                      <a:lnTo>
                        <a:pt x="601599" y="185801"/>
                      </a:lnTo>
                      <a:lnTo>
                        <a:pt x="612648" y="212852"/>
                      </a:lnTo>
                      <a:lnTo>
                        <a:pt x="618998" y="241427"/>
                      </a:lnTo>
                      <a:lnTo>
                        <a:pt x="625348" y="271653"/>
                      </a:lnTo>
                      <a:lnTo>
                        <a:pt x="626872" y="303403"/>
                      </a:lnTo>
                      <a:lnTo>
                        <a:pt x="625348" y="333629"/>
                      </a:lnTo>
                      <a:lnTo>
                        <a:pt x="618998" y="363728"/>
                      </a:lnTo>
                      <a:lnTo>
                        <a:pt x="612648" y="392303"/>
                      </a:lnTo>
                      <a:lnTo>
                        <a:pt x="601599" y="420878"/>
                      </a:lnTo>
                      <a:lnTo>
                        <a:pt x="589026" y="446405"/>
                      </a:lnTo>
                      <a:lnTo>
                        <a:pt x="573151" y="471805"/>
                      </a:lnTo>
                      <a:lnTo>
                        <a:pt x="554228" y="495554"/>
                      </a:lnTo>
                      <a:lnTo>
                        <a:pt x="533781" y="516255"/>
                      </a:lnTo>
                      <a:lnTo>
                        <a:pt x="511556" y="536956"/>
                      </a:lnTo>
                      <a:lnTo>
                        <a:pt x="487934" y="554355"/>
                      </a:lnTo>
                      <a:lnTo>
                        <a:pt x="462661" y="568706"/>
                      </a:lnTo>
                      <a:lnTo>
                        <a:pt x="434213" y="581406"/>
                      </a:lnTo>
                      <a:lnTo>
                        <a:pt x="405765" y="592455"/>
                      </a:lnTo>
                      <a:lnTo>
                        <a:pt x="375793" y="598805"/>
                      </a:lnTo>
                      <a:lnTo>
                        <a:pt x="344297" y="603631"/>
                      </a:lnTo>
                      <a:lnTo>
                        <a:pt x="312674" y="605155"/>
                      </a:lnTo>
                      <a:lnTo>
                        <a:pt x="281051" y="603631"/>
                      </a:lnTo>
                      <a:lnTo>
                        <a:pt x="249555" y="598805"/>
                      </a:lnTo>
                      <a:lnTo>
                        <a:pt x="219456" y="592455"/>
                      </a:lnTo>
                      <a:lnTo>
                        <a:pt x="191135" y="581406"/>
                      </a:lnTo>
                      <a:lnTo>
                        <a:pt x="164211" y="568706"/>
                      </a:lnTo>
                      <a:lnTo>
                        <a:pt x="137414" y="554355"/>
                      </a:lnTo>
                      <a:lnTo>
                        <a:pt x="113665" y="536956"/>
                      </a:lnTo>
                      <a:lnTo>
                        <a:pt x="91567" y="516255"/>
                      </a:lnTo>
                      <a:lnTo>
                        <a:pt x="71120" y="495554"/>
                      </a:lnTo>
                      <a:lnTo>
                        <a:pt x="53721" y="471805"/>
                      </a:lnTo>
                      <a:lnTo>
                        <a:pt x="37846" y="446405"/>
                      </a:lnTo>
                      <a:lnTo>
                        <a:pt x="23749" y="420878"/>
                      </a:lnTo>
                      <a:lnTo>
                        <a:pt x="12700" y="392303"/>
                      </a:lnTo>
                      <a:lnTo>
                        <a:pt x="6350" y="363728"/>
                      </a:lnTo>
                      <a:lnTo>
                        <a:pt x="1651" y="333629"/>
                      </a:lnTo>
                      <a:lnTo>
                        <a:pt x="0" y="303403"/>
                      </a:lnTo>
                      <a:lnTo>
                        <a:pt x="1651" y="271653"/>
                      </a:lnTo>
                      <a:lnTo>
                        <a:pt x="6350" y="241427"/>
                      </a:lnTo>
                      <a:lnTo>
                        <a:pt x="12700" y="212852"/>
                      </a:lnTo>
                      <a:lnTo>
                        <a:pt x="23749" y="185801"/>
                      </a:lnTo>
                      <a:lnTo>
                        <a:pt x="37846" y="158877"/>
                      </a:lnTo>
                      <a:lnTo>
                        <a:pt x="53721" y="133477"/>
                      </a:lnTo>
                      <a:lnTo>
                        <a:pt x="71120" y="111125"/>
                      </a:lnTo>
                      <a:lnTo>
                        <a:pt x="91567" y="89027"/>
                      </a:lnTo>
                      <a:lnTo>
                        <a:pt x="113665" y="69850"/>
                      </a:lnTo>
                      <a:lnTo>
                        <a:pt x="137414" y="52451"/>
                      </a:lnTo>
                      <a:lnTo>
                        <a:pt x="164211" y="36576"/>
                      </a:lnTo>
                      <a:lnTo>
                        <a:pt x="191135" y="23876"/>
                      </a:lnTo>
                      <a:lnTo>
                        <a:pt x="219456" y="14351"/>
                      </a:lnTo>
                      <a:lnTo>
                        <a:pt x="249555" y="6350"/>
                      </a:lnTo>
                      <a:lnTo>
                        <a:pt x="281051" y="1524"/>
                      </a:lnTo>
                      <a:lnTo>
                        <a:pt x="312674" y="0"/>
                      </a:lnTo>
                      <a:close/>
                    </a:path>
                  </a:pathLst>
                </a:custGeom>
                <a:solidFill>
                  <a:srgbClr val="FFE800"/>
                </a:solidFill>
                <a:ln w="0" cap="flat" cmpd="sng" algn="ctr">
                  <a:solidFill>
                    <a:srgbClr val="FFE8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894588" y="1687576"/>
                  <a:ext cx="604775" cy="5814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04775" h="581407">
                      <a:moveTo>
                        <a:pt x="333121" y="1651"/>
                      </a:moveTo>
                      <a:lnTo>
                        <a:pt x="363093" y="6350"/>
                      </a:lnTo>
                      <a:lnTo>
                        <a:pt x="393065" y="14351"/>
                      </a:lnTo>
                      <a:lnTo>
                        <a:pt x="419989" y="23876"/>
                      </a:lnTo>
                      <a:lnTo>
                        <a:pt x="446786" y="34925"/>
                      </a:lnTo>
                      <a:lnTo>
                        <a:pt x="472059" y="50800"/>
                      </a:lnTo>
                      <a:lnTo>
                        <a:pt x="495808" y="66675"/>
                      </a:lnTo>
                      <a:lnTo>
                        <a:pt x="516255" y="85852"/>
                      </a:lnTo>
                      <a:lnTo>
                        <a:pt x="536829" y="106426"/>
                      </a:lnTo>
                      <a:lnTo>
                        <a:pt x="554228" y="128651"/>
                      </a:lnTo>
                      <a:lnTo>
                        <a:pt x="568452" y="152527"/>
                      </a:lnTo>
                      <a:lnTo>
                        <a:pt x="581025" y="177927"/>
                      </a:lnTo>
                      <a:lnTo>
                        <a:pt x="592074" y="204978"/>
                      </a:lnTo>
                      <a:lnTo>
                        <a:pt x="598424" y="231902"/>
                      </a:lnTo>
                      <a:lnTo>
                        <a:pt x="603123" y="262128"/>
                      </a:lnTo>
                      <a:lnTo>
                        <a:pt x="604774" y="290703"/>
                      </a:lnTo>
                      <a:lnTo>
                        <a:pt x="603123" y="320929"/>
                      </a:lnTo>
                      <a:lnTo>
                        <a:pt x="598424" y="349504"/>
                      </a:lnTo>
                      <a:lnTo>
                        <a:pt x="592074" y="376428"/>
                      </a:lnTo>
                      <a:lnTo>
                        <a:pt x="581025" y="403479"/>
                      </a:lnTo>
                      <a:lnTo>
                        <a:pt x="568452" y="428879"/>
                      </a:lnTo>
                      <a:lnTo>
                        <a:pt x="554228" y="452755"/>
                      </a:lnTo>
                      <a:lnTo>
                        <a:pt x="536829" y="474980"/>
                      </a:lnTo>
                      <a:lnTo>
                        <a:pt x="516255" y="495554"/>
                      </a:lnTo>
                      <a:lnTo>
                        <a:pt x="495808" y="514731"/>
                      </a:lnTo>
                      <a:lnTo>
                        <a:pt x="472059" y="532130"/>
                      </a:lnTo>
                      <a:lnTo>
                        <a:pt x="446786" y="546354"/>
                      </a:lnTo>
                      <a:lnTo>
                        <a:pt x="419989" y="559181"/>
                      </a:lnTo>
                      <a:lnTo>
                        <a:pt x="393065" y="568706"/>
                      </a:lnTo>
                      <a:lnTo>
                        <a:pt x="363093" y="575056"/>
                      </a:lnTo>
                      <a:lnTo>
                        <a:pt x="333121" y="579755"/>
                      </a:lnTo>
                      <a:lnTo>
                        <a:pt x="303149" y="581406"/>
                      </a:lnTo>
                      <a:lnTo>
                        <a:pt x="271526" y="579755"/>
                      </a:lnTo>
                      <a:lnTo>
                        <a:pt x="241554" y="575056"/>
                      </a:lnTo>
                      <a:lnTo>
                        <a:pt x="213106" y="568706"/>
                      </a:lnTo>
                      <a:lnTo>
                        <a:pt x="184658" y="559181"/>
                      </a:lnTo>
                      <a:lnTo>
                        <a:pt x="159385" y="546354"/>
                      </a:lnTo>
                      <a:lnTo>
                        <a:pt x="134239" y="532130"/>
                      </a:lnTo>
                      <a:lnTo>
                        <a:pt x="110490" y="514731"/>
                      </a:lnTo>
                      <a:lnTo>
                        <a:pt x="89916" y="495554"/>
                      </a:lnTo>
                      <a:lnTo>
                        <a:pt x="69469" y="474980"/>
                      </a:lnTo>
                      <a:lnTo>
                        <a:pt x="52070" y="452755"/>
                      </a:lnTo>
                      <a:lnTo>
                        <a:pt x="37846" y="428879"/>
                      </a:lnTo>
                      <a:lnTo>
                        <a:pt x="23622" y="403479"/>
                      </a:lnTo>
                      <a:lnTo>
                        <a:pt x="14224" y="376428"/>
                      </a:lnTo>
                      <a:lnTo>
                        <a:pt x="6350" y="349504"/>
                      </a:lnTo>
                      <a:lnTo>
                        <a:pt x="1524" y="320929"/>
                      </a:lnTo>
                      <a:lnTo>
                        <a:pt x="0" y="290703"/>
                      </a:lnTo>
                      <a:lnTo>
                        <a:pt x="1524" y="262128"/>
                      </a:lnTo>
                      <a:lnTo>
                        <a:pt x="6350" y="231902"/>
                      </a:lnTo>
                      <a:lnTo>
                        <a:pt x="14224" y="204978"/>
                      </a:lnTo>
                      <a:lnTo>
                        <a:pt x="23622" y="177927"/>
                      </a:lnTo>
                      <a:lnTo>
                        <a:pt x="37846" y="152527"/>
                      </a:lnTo>
                      <a:lnTo>
                        <a:pt x="52070" y="128651"/>
                      </a:lnTo>
                      <a:lnTo>
                        <a:pt x="69469" y="106426"/>
                      </a:lnTo>
                      <a:lnTo>
                        <a:pt x="89916" y="85852"/>
                      </a:lnTo>
                      <a:lnTo>
                        <a:pt x="110490" y="66675"/>
                      </a:lnTo>
                      <a:lnTo>
                        <a:pt x="134239" y="50800"/>
                      </a:lnTo>
                      <a:lnTo>
                        <a:pt x="159385" y="34925"/>
                      </a:lnTo>
                      <a:lnTo>
                        <a:pt x="184658" y="23876"/>
                      </a:lnTo>
                      <a:lnTo>
                        <a:pt x="213106" y="14351"/>
                      </a:lnTo>
                      <a:lnTo>
                        <a:pt x="241554" y="6350"/>
                      </a:lnTo>
                      <a:lnTo>
                        <a:pt x="271526" y="1651"/>
                      </a:lnTo>
                      <a:lnTo>
                        <a:pt x="303149" y="0"/>
                      </a:lnTo>
                      <a:close/>
                    </a:path>
                  </a:pathLst>
                </a:custGeom>
                <a:solidFill>
                  <a:srgbClr val="FFEB00"/>
                </a:solidFill>
                <a:ln w="0" cap="flat" cmpd="sng" algn="ctr">
                  <a:solidFill>
                    <a:srgbClr val="FFEB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905637" y="1690751"/>
                  <a:ext cx="582677" cy="5575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2677" h="557531">
                      <a:moveTo>
                        <a:pt x="320548" y="1651"/>
                      </a:moveTo>
                      <a:lnTo>
                        <a:pt x="350520" y="6350"/>
                      </a:lnTo>
                      <a:lnTo>
                        <a:pt x="377317" y="12700"/>
                      </a:lnTo>
                      <a:lnTo>
                        <a:pt x="404241" y="22225"/>
                      </a:lnTo>
                      <a:lnTo>
                        <a:pt x="454787" y="47625"/>
                      </a:lnTo>
                      <a:lnTo>
                        <a:pt x="476758" y="65151"/>
                      </a:lnTo>
                      <a:lnTo>
                        <a:pt x="497332" y="82677"/>
                      </a:lnTo>
                      <a:lnTo>
                        <a:pt x="516382" y="101727"/>
                      </a:lnTo>
                      <a:lnTo>
                        <a:pt x="533654" y="123825"/>
                      </a:lnTo>
                      <a:lnTo>
                        <a:pt x="547878" y="146177"/>
                      </a:lnTo>
                      <a:lnTo>
                        <a:pt x="560578" y="169926"/>
                      </a:lnTo>
                      <a:lnTo>
                        <a:pt x="569976" y="196977"/>
                      </a:lnTo>
                      <a:lnTo>
                        <a:pt x="576326" y="222377"/>
                      </a:lnTo>
                      <a:lnTo>
                        <a:pt x="581025" y="250952"/>
                      </a:lnTo>
                      <a:lnTo>
                        <a:pt x="582676" y="279527"/>
                      </a:lnTo>
                      <a:lnTo>
                        <a:pt x="581025" y="306578"/>
                      </a:lnTo>
                      <a:lnTo>
                        <a:pt x="576326" y="335153"/>
                      </a:lnTo>
                      <a:lnTo>
                        <a:pt x="569976" y="360553"/>
                      </a:lnTo>
                      <a:lnTo>
                        <a:pt x="560578" y="387604"/>
                      </a:lnTo>
                      <a:lnTo>
                        <a:pt x="547878" y="411480"/>
                      </a:lnTo>
                      <a:lnTo>
                        <a:pt x="533654" y="433578"/>
                      </a:lnTo>
                      <a:lnTo>
                        <a:pt x="516382" y="455930"/>
                      </a:lnTo>
                      <a:lnTo>
                        <a:pt x="497332" y="474980"/>
                      </a:lnTo>
                      <a:lnTo>
                        <a:pt x="476758" y="494030"/>
                      </a:lnTo>
                      <a:lnTo>
                        <a:pt x="454787" y="509905"/>
                      </a:lnTo>
                      <a:lnTo>
                        <a:pt x="404241" y="535305"/>
                      </a:lnTo>
                      <a:lnTo>
                        <a:pt x="377317" y="544830"/>
                      </a:lnTo>
                      <a:lnTo>
                        <a:pt x="350520" y="551180"/>
                      </a:lnTo>
                      <a:lnTo>
                        <a:pt x="320548" y="556006"/>
                      </a:lnTo>
                      <a:lnTo>
                        <a:pt x="292100" y="557530"/>
                      </a:lnTo>
                      <a:lnTo>
                        <a:pt x="262128" y="556006"/>
                      </a:lnTo>
                      <a:lnTo>
                        <a:pt x="233680" y="551180"/>
                      </a:lnTo>
                      <a:lnTo>
                        <a:pt x="205232" y="544830"/>
                      </a:lnTo>
                      <a:lnTo>
                        <a:pt x="178435" y="535305"/>
                      </a:lnTo>
                      <a:lnTo>
                        <a:pt x="153162" y="522605"/>
                      </a:lnTo>
                      <a:lnTo>
                        <a:pt x="129413" y="509905"/>
                      </a:lnTo>
                      <a:lnTo>
                        <a:pt x="105791" y="494030"/>
                      </a:lnTo>
                      <a:lnTo>
                        <a:pt x="85217" y="474980"/>
                      </a:lnTo>
                      <a:lnTo>
                        <a:pt x="66294" y="455930"/>
                      </a:lnTo>
                      <a:lnTo>
                        <a:pt x="34671" y="411480"/>
                      </a:lnTo>
                      <a:lnTo>
                        <a:pt x="23622" y="387604"/>
                      </a:lnTo>
                      <a:lnTo>
                        <a:pt x="12573" y="360553"/>
                      </a:lnTo>
                      <a:lnTo>
                        <a:pt x="6223" y="335153"/>
                      </a:lnTo>
                      <a:lnTo>
                        <a:pt x="1524" y="306578"/>
                      </a:lnTo>
                      <a:lnTo>
                        <a:pt x="0" y="279527"/>
                      </a:lnTo>
                      <a:lnTo>
                        <a:pt x="1524" y="250952"/>
                      </a:lnTo>
                      <a:lnTo>
                        <a:pt x="6223" y="222377"/>
                      </a:lnTo>
                      <a:lnTo>
                        <a:pt x="12573" y="196977"/>
                      </a:lnTo>
                      <a:lnTo>
                        <a:pt x="23622" y="169926"/>
                      </a:lnTo>
                      <a:lnTo>
                        <a:pt x="34671" y="146177"/>
                      </a:lnTo>
                      <a:lnTo>
                        <a:pt x="66294" y="101727"/>
                      </a:lnTo>
                      <a:lnTo>
                        <a:pt x="85217" y="82677"/>
                      </a:lnTo>
                      <a:lnTo>
                        <a:pt x="105791" y="65151"/>
                      </a:lnTo>
                      <a:lnTo>
                        <a:pt x="129413" y="47625"/>
                      </a:lnTo>
                      <a:lnTo>
                        <a:pt x="153162" y="34925"/>
                      </a:lnTo>
                      <a:lnTo>
                        <a:pt x="178435" y="22225"/>
                      </a:lnTo>
                      <a:lnTo>
                        <a:pt x="205232" y="12700"/>
                      </a:lnTo>
                      <a:lnTo>
                        <a:pt x="233680" y="6350"/>
                      </a:lnTo>
                      <a:lnTo>
                        <a:pt x="262128" y="1651"/>
                      </a:lnTo>
                      <a:lnTo>
                        <a:pt x="292100" y="0"/>
                      </a:lnTo>
                      <a:close/>
                    </a:path>
                  </a:pathLst>
                </a:custGeom>
                <a:solidFill>
                  <a:srgbClr val="FFF000"/>
                </a:solidFill>
                <a:ln w="0" cap="flat" cmpd="sng" algn="ctr">
                  <a:solidFill>
                    <a:srgbClr val="FFF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916686" y="1695450"/>
                  <a:ext cx="560452" cy="5306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0452" h="530607">
                      <a:moveTo>
                        <a:pt x="309499" y="0"/>
                      </a:moveTo>
                      <a:lnTo>
                        <a:pt x="336296" y="4826"/>
                      </a:lnTo>
                      <a:lnTo>
                        <a:pt x="363220" y="11176"/>
                      </a:lnTo>
                      <a:lnTo>
                        <a:pt x="388366" y="20701"/>
                      </a:lnTo>
                      <a:lnTo>
                        <a:pt x="413639" y="31877"/>
                      </a:lnTo>
                      <a:lnTo>
                        <a:pt x="437388" y="44577"/>
                      </a:lnTo>
                      <a:lnTo>
                        <a:pt x="457962" y="60452"/>
                      </a:lnTo>
                      <a:lnTo>
                        <a:pt x="478409" y="77978"/>
                      </a:lnTo>
                      <a:lnTo>
                        <a:pt x="513080" y="116078"/>
                      </a:lnTo>
                      <a:lnTo>
                        <a:pt x="525780" y="138303"/>
                      </a:lnTo>
                      <a:lnTo>
                        <a:pt x="538480" y="162052"/>
                      </a:lnTo>
                      <a:lnTo>
                        <a:pt x="547878" y="185928"/>
                      </a:lnTo>
                      <a:lnTo>
                        <a:pt x="554228" y="211328"/>
                      </a:lnTo>
                      <a:lnTo>
                        <a:pt x="558927" y="238379"/>
                      </a:lnTo>
                      <a:lnTo>
                        <a:pt x="560451" y="265303"/>
                      </a:lnTo>
                      <a:lnTo>
                        <a:pt x="558927" y="292354"/>
                      </a:lnTo>
                      <a:lnTo>
                        <a:pt x="554228" y="319278"/>
                      </a:lnTo>
                      <a:lnTo>
                        <a:pt x="547878" y="344805"/>
                      </a:lnTo>
                      <a:lnTo>
                        <a:pt x="538480" y="368554"/>
                      </a:lnTo>
                      <a:lnTo>
                        <a:pt x="525780" y="392430"/>
                      </a:lnTo>
                      <a:lnTo>
                        <a:pt x="513080" y="413004"/>
                      </a:lnTo>
                      <a:lnTo>
                        <a:pt x="495808" y="433705"/>
                      </a:lnTo>
                      <a:lnTo>
                        <a:pt x="478409" y="452755"/>
                      </a:lnTo>
                      <a:lnTo>
                        <a:pt x="457962" y="470281"/>
                      </a:lnTo>
                      <a:lnTo>
                        <a:pt x="437388" y="486156"/>
                      </a:lnTo>
                      <a:lnTo>
                        <a:pt x="413639" y="498856"/>
                      </a:lnTo>
                      <a:lnTo>
                        <a:pt x="388366" y="509905"/>
                      </a:lnTo>
                      <a:lnTo>
                        <a:pt x="363220" y="519430"/>
                      </a:lnTo>
                      <a:lnTo>
                        <a:pt x="336296" y="525907"/>
                      </a:lnTo>
                      <a:lnTo>
                        <a:pt x="309499" y="528955"/>
                      </a:lnTo>
                      <a:lnTo>
                        <a:pt x="279400" y="530606"/>
                      </a:lnTo>
                      <a:lnTo>
                        <a:pt x="251079" y="528955"/>
                      </a:lnTo>
                      <a:lnTo>
                        <a:pt x="224155" y="525907"/>
                      </a:lnTo>
                      <a:lnTo>
                        <a:pt x="197358" y="519430"/>
                      </a:lnTo>
                      <a:lnTo>
                        <a:pt x="170561" y="509905"/>
                      </a:lnTo>
                      <a:lnTo>
                        <a:pt x="146812" y="498856"/>
                      </a:lnTo>
                      <a:lnTo>
                        <a:pt x="123190" y="486156"/>
                      </a:lnTo>
                      <a:lnTo>
                        <a:pt x="102616" y="470281"/>
                      </a:lnTo>
                      <a:lnTo>
                        <a:pt x="82042" y="452755"/>
                      </a:lnTo>
                      <a:lnTo>
                        <a:pt x="64770" y="433705"/>
                      </a:lnTo>
                      <a:lnTo>
                        <a:pt x="47371" y="413004"/>
                      </a:lnTo>
                      <a:lnTo>
                        <a:pt x="33147" y="392430"/>
                      </a:lnTo>
                      <a:lnTo>
                        <a:pt x="22098" y="368554"/>
                      </a:lnTo>
                      <a:lnTo>
                        <a:pt x="12573" y="344805"/>
                      </a:lnTo>
                      <a:lnTo>
                        <a:pt x="6223" y="319278"/>
                      </a:lnTo>
                      <a:lnTo>
                        <a:pt x="1524" y="292354"/>
                      </a:lnTo>
                      <a:lnTo>
                        <a:pt x="0" y="265303"/>
                      </a:lnTo>
                      <a:lnTo>
                        <a:pt x="1524" y="238379"/>
                      </a:lnTo>
                      <a:lnTo>
                        <a:pt x="6223" y="211328"/>
                      </a:lnTo>
                      <a:lnTo>
                        <a:pt x="12573" y="185928"/>
                      </a:lnTo>
                      <a:lnTo>
                        <a:pt x="22098" y="162052"/>
                      </a:lnTo>
                      <a:lnTo>
                        <a:pt x="33147" y="138303"/>
                      </a:lnTo>
                      <a:lnTo>
                        <a:pt x="47371" y="116078"/>
                      </a:lnTo>
                      <a:lnTo>
                        <a:pt x="82042" y="77978"/>
                      </a:lnTo>
                      <a:lnTo>
                        <a:pt x="102616" y="60452"/>
                      </a:lnTo>
                      <a:lnTo>
                        <a:pt x="123190" y="44577"/>
                      </a:lnTo>
                      <a:lnTo>
                        <a:pt x="146812" y="31877"/>
                      </a:lnTo>
                      <a:lnTo>
                        <a:pt x="170561" y="20701"/>
                      </a:lnTo>
                      <a:lnTo>
                        <a:pt x="197358" y="11176"/>
                      </a:lnTo>
                      <a:lnTo>
                        <a:pt x="224155" y="4826"/>
                      </a:lnTo>
                      <a:lnTo>
                        <a:pt x="251079" y="0"/>
                      </a:lnTo>
                      <a:lnTo>
                        <a:pt x="279400" y="0"/>
                      </a:lnTo>
                      <a:close/>
                    </a:path>
                  </a:pathLst>
                </a:custGeom>
                <a:solidFill>
                  <a:srgbClr val="FFF200"/>
                </a:solidFill>
                <a:ln w="0" cap="flat" cmpd="sng" algn="ctr">
                  <a:solidFill>
                    <a:srgbClr val="FFF2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927735" y="1698752"/>
                  <a:ext cx="538481" cy="5066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8481" h="506604">
                      <a:moveTo>
                        <a:pt x="296799" y="1524"/>
                      </a:moveTo>
                      <a:lnTo>
                        <a:pt x="322072" y="4699"/>
                      </a:lnTo>
                      <a:lnTo>
                        <a:pt x="348996" y="11049"/>
                      </a:lnTo>
                      <a:lnTo>
                        <a:pt x="372618" y="19050"/>
                      </a:lnTo>
                      <a:lnTo>
                        <a:pt x="396367" y="30099"/>
                      </a:lnTo>
                      <a:lnTo>
                        <a:pt x="418465" y="42799"/>
                      </a:lnTo>
                      <a:lnTo>
                        <a:pt x="440563" y="57150"/>
                      </a:lnTo>
                      <a:lnTo>
                        <a:pt x="459486" y="74676"/>
                      </a:lnTo>
                      <a:lnTo>
                        <a:pt x="476885" y="92075"/>
                      </a:lnTo>
                      <a:lnTo>
                        <a:pt x="491109" y="111125"/>
                      </a:lnTo>
                      <a:lnTo>
                        <a:pt x="505206" y="131826"/>
                      </a:lnTo>
                      <a:lnTo>
                        <a:pt x="516255" y="154051"/>
                      </a:lnTo>
                      <a:lnTo>
                        <a:pt x="525780" y="177800"/>
                      </a:lnTo>
                      <a:lnTo>
                        <a:pt x="532130" y="201676"/>
                      </a:lnTo>
                      <a:lnTo>
                        <a:pt x="536829" y="227076"/>
                      </a:lnTo>
                      <a:lnTo>
                        <a:pt x="538480" y="252476"/>
                      </a:lnTo>
                      <a:lnTo>
                        <a:pt x="536829" y="279527"/>
                      </a:lnTo>
                      <a:lnTo>
                        <a:pt x="532130" y="303403"/>
                      </a:lnTo>
                      <a:lnTo>
                        <a:pt x="525780" y="328803"/>
                      </a:lnTo>
                      <a:lnTo>
                        <a:pt x="516255" y="351028"/>
                      </a:lnTo>
                      <a:lnTo>
                        <a:pt x="505206" y="373253"/>
                      </a:lnTo>
                      <a:lnTo>
                        <a:pt x="476885" y="414528"/>
                      </a:lnTo>
                      <a:lnTo>
                        <a:pt x="459486" y="432054"/>
                      </a:lnTo>
                      <a:lnTo>
                        <a:pt x="440563" y="447929"/>
                      </a:lnTo>
                      <a:lnTo>
                        <a:pt x="418465" y="462153"/>
                      </a:lnTo>
                      <a:lnTo>
                        <a:pt x="396367" y="474853"/>
                      </a:lnTo>
                      <a:lnTo>
                        <a:pt x="372618" y="486029"/>
                      </a:lnTo>
                      <a:lnTo>
                        <a:pt x="348996" y="495554"/>
                      </a:lnTo>
                      <a:lnTo>
                        <a:pt x="322072" y="501904"/>
                      </a:lnTo>
                      <a:lnTo>
                        <a:pt x="296799" y="505079"/>
                      </a:lnTo>
                      <a:lnTo>
                        <a:pt x="268351" y="506603"/>
                      </a:lnTo>
                      <a:lnTo>
                        <a:pt x="241554" y="505079"/>
                      </a:lnTo>
                      <a:lnTo>
                        <a:pt x="214757" y="501904"/>
                      </a:lnTo>
                      <a:lnTo>
                        <a:pt x="189484" y="495554"/>
                      </a:lnTo>
                      <a:lnTo>
                        <a:pt x="164211" y="486029"/>
                      </a:lnTo>
                      <a:lnTo>
                        <a:pt x="140462" y="474853"/>
                      </a:lnTo>
                      <a:lnTo>
                        <a:pt x="118364" y="462153"/>
                      </a:lnTo>
                      <a:lnTo>
                        <a:pt x="97917" y="447929"/>
                      </a:lnTo>
                      <a:lnTo>
                        <a:pt x="78867" y="432054"/>
                      </a:lnTo>
                      <a:lnTo>
                        <a:pt x="61595" y="414528"/>
                      </a:lnTo>
                      <a:lnTo>
                        <a:pt x="45720" y="393954"/>
                      </a:lnTo>
                      <a:lnTo>
                        <a:pt x="31496" y="373253"/>
                      </a:lnTo>
                      <a:lnTo>
                        <a:pt x="20574" y="351028"/>
                      </a:lnTo>
                      <a:lnTo>
                        <a:pt x="11049" y="328803"/>
                      </a:lnTo>
                      <a:lnTo>
                        <a:pt x="4699" y="303403"/>
                      </a:lnTo>
                      <a:lnTo>
                        <a:pt x="1524" y="279527"/>
                      </a:lnTo>
                      <a:lnTo>
                        <a:pt x="0" y="252476"/>
                      </a:lnTo>
                      <a:lnTo>
                        <a:pt x="1524" y="227076"/>
                      </a:lnTo>
                      <a:lnTo>
                        <a:pt x="4699" y="201676"/>
                      </a:lnTo>
                      <a:lnTo>
                        <a:pt x="11049" y="177800"/>
                      </a:lnTo>
                      <a:lnTo>
                        <a:pt x="20574" y="154051"/>
                      </a:lnTo>
                      <a:lnTo>
                        <a:pt x="31496" y="131826"/>
                      </a:lnTo>
                      <a:lnTo>
                        <a:pt x="45720" y="111125"/>
                      </a:lnTo>
                      <a:lnTo>
                        <a:pt x="61595" y="92075"/>
                      </a:lnTo>
                      <a:lnTo>
                        <a:pt x="78867" y="74676"/>
                      </a:lnTo>
                      <a:lnTo>
                        <a:pt x="97917" y="57150"/>
                      </a:lnTo>
                      <a:lnTo>
                        <a:pt x="118364" y="42799"/>
                      </a:lnTo>
                      <a:lnTo>
                        <a:pt x="140462" y="30099"/>
                      </a:lnTo>
                      <a:lnTo>
                        <a:pt x="164211" y="19050"/>
                      </a:lnTo>
                      <a:lnTo>
                        <a:pt x="189484" y="11049"/>
                      </a:lnTo>
                      <a:lnTo>
                        <a:pt x="214757" y="4699"/>
                      </a:lnTo>
                      <a:lnTo>
                        <a:pt x="241554" y="1524"/>
                      </a:lnTo>
                      <a:lnTo>
                        <a:pt x="268351" y="0"/>
                      </a:lnTo>
                      <a:close/>
                    </a:path>
                  </a:pathLst>
                </a:custGeom>
                <a:solidFill>
                  <a:srgbClr val="FFF700"/>
                </a:solidFill>
                <a:ln w="0" cap="flat" cmpd="sng" algn="ctr">
                  <a:solidFill>
                    <a:srgbClr val="FFF7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938784" y="1701927"/>
                  <a:ext cx="514732" cy="4812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14732" h="481204">
                      <a:moveTo>
                        <a:pt x="284226" y="1524"/>
                      </a:moveTo>
                      <a:lnTo>
                        <a:pt x="309499" y="4699"/>
                      </a:lnTo>
                      <a:lnTo>
                        <a:pt x="334772" y="11049"/>
                      </a:lnTo>
                      <a:lnTo>
                        <a:pt x="358394" y="19050"/>
                      </a:lnTo>
                      <a:lnTo>
                        <a:pt x="380492" y="28575"/>
                      </a:lnTo>
                      <a:lnTo>
                        <a:pt x="401066" y="41275"/>
                      </a:lnTo>
                      <a:lnTo>
                        <a:pt x="421640" y="55499"/>
                      </a:lnTo>
                      <a:lnTo>
                        <a:pt x="438912" y="69850"/>
                      </a:lnTo>
                      <a:lnTo>
                        <a:pt x="456311" y="87249"/>
                      </a:lnTo>
                      <a:lnTo>
                        <a:pt x="484759" y="125476"/>
                      </a:lnTo>
                      <a:lnTo>
                        <a:pt x="495808" y="147701"/>
                      </a:lnTo>
                      <a:lnTo>
                        <a:pt x="503682" y="169926"/>
                      </a:lnTo>
                      <a:lnTo>
                        <a:pt x="510032" y="192151"/>
                      </a:lnTo>
                      <a:lnTo>
                        <a:pt x="514731" y="216027"/>
                      </a:lnTo>
                      <a:lnTo>
                        <a:pt x="514731" y="265176"/>
                      </a:lnTo>
                      <a:lnTo>
                        <a:pt x="510032" y="289052"/>
                      </a:lnTo>
                      <a:lnTo>
                        <a:pt x="503682" y="312801"/>
                      </a:lnTo>
                      <a:lnTo>
                        <a:pt x="495808" y="335153"/>
                      </a:lnTo>
                      <a:lnTo>
                        <a:pt x="484759" y="355727"/>
                      </a:lnTo>
                      <a:lnTo>
                        <a:pt x="456311" y="393827"/>
                      </a:lnTo>
                      <a:lnTo>
                        <a:pt x="438912" y="411353"/>
                      </a:lnTo>
                      <a:lnTo>
                        <a:pt x="421640" y="427228"/>
                      </a:lnTo>
                      <a:lnTo>
                        <a:pt x="380492" y="452628"/>
                      </a:lnTo>
                      <a:lnTo>
                        <a:pt x="358394" y="462153"/>
                      </a:lnTo>
                      <a:lnTo>
                        <a:pt x="334772" y="471678"/>
                      </a:lnTo>
                      <a:lnTo>
                        <a:pt x="284226" y="481203"/>
                      </a:lnTo>
                      <a:lnTo>
                        <a:pt x="230505" y="481203"/>
                      </a:lnTo>
                      <a:lnTo>
                        <a:pt x="179959" y="471678"/>
                      </a:lnTo>
                      <a:lnTo>
                        <a:pt x="156337" y="462153"/>
                      </a:lnTo>
                      <a:lnTo>
                        <a:pt x="134239" y="452628"/>
                      </a:lnTo>
                      <a:lnTo>
                        <a:pt x="93091" y="427228"/>
                      </a:lnTo>
                      <a:lnTo>
                        <a:pt x="74168" y="411353"/>
                      </a:lnTo>
                      <a:lnTo>
                        <a:pt x="58420" y="393827"/>
                      </a:lnTo>
                      <a:lnTo>
                        <a:pt x="42672" y="374777"/>
                      </a:lnTo>
                      <a:lnTo>
                        <a:pt x="29972" y="355727"/>
                      </a:lnTo>
                      <a:lnTo>
                        <a:pt x="18923" y="335153"/>
                      </a:lnTo>
                      <a:lnTo>
                        <a:pt x="11049" y="312801"/>
                      </a:lnTo>
                      <a:lnTo>
                        <a:pt x="4699" y="289052"/>
                      </a:lnTo>
                      <a:lnTo>
                        <a:pt x="0" y="265176"/>
                      </a:lnTo>
                      <a:lnTo>
                        <a:pt x="0" y="216027"/>
                      </a:lnTo>
                      <a:lnTo>
                        <a:pt x="4699" y="192151"/>
                      </a:lnTo>
                      <a:lnTo>
                        <a:pt x="11049" y="169926"/>
                      </a:lnTo>
                      <a:lnTo>
                        <a:pt x="18923" y="147701"/>
                      </a:lnTo>
                      <a:lnTo>
                        <a:pt x="29972" y="125476"/>
                      </a:lnTo>
                      <a:lnTo>
                        <a:pt x="42672" y="106426"/>
                      </a:lnTo>
                      <a:lnTo>
                        <a:pt x="58420" y="87249"/>
                      </a:lnTo>
                      <a:lnTo>
                        <a:pt x="74168" y="69850"/>
                      </a:lnTo>
                      <a:lnTo>
                        <a:pt x="93091" y="55499"/>
                      </a:lnTo>
                      <a:lnTo>
                        <a:pt x="113665" y="41275"/>
                      </a:lnTo>
                      <a:lnTo>
                        <a:pt x="134239" y="28575"/>
                      </a:lnTo>
                      <a:lnTo>
                        <a:pt x="156337" y="19050"/>
                      </a:lnTo>
                      <a:lnTo>
                        <a:pt x="179959" y="11049"/>
                      </a:lnTo>
                      <a:lnTo>
                        <a:pt x="205232" y="4699"/>
                      </a:lnTo>
                      <a:lnTo>
                        <a:pt x="230505" y="1524"/>
                      </a:lnTo>
                      <a:lnTo>
                        <a:pt x="257302" y="0"/>
                      </a:lnTo>
                      <a:close/>
                    </a:path>
                  </a:pathLst>
                </a:custGeom>
                <a:solidFill>
                  <a:srgbClr val="FFFA00"/>
                </a:solidFill>
                <a:ln w="0" cap="flat" cmpd="sng" algn="ctr">
                  <a:solidFill>
                    <a:srgbClr val="FFFA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948309" y="1704975"/>
                  <a:ext cx="494158" cy="4575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94158" h="457582">
                      <a:moveTo>
                        <a:pt x="273050" y="1651"/>
                      </a:moveTo>
                      <a:lnTo>
                        <a:pt x="296799" y="4826"/>
                      </a:lnTo>
                      <a:lnTo>
                        <a:pt x="320421" y="9652"/>
                      </a:lnTo>
                      <a:lnTo>
                        <a:pt x="344170" y="17526"/>
                      </a:lnTo>
                      <a:lnTo>
                        <a:pt x="364744" y="27051"/>
                      </a:lnTo>
                      <a:lnTo>
                        <a:pt x="385191" y="39751"/>
                      </a:lnTo>
                      <a:lnTo>
                        <a:pt x="404114" y="52451"/>
                      </a:lnTo>
                      <a:lnTo>
                        <a:pt x="421513" y="66802"/>
                      </a:lnTo>
                      <a:lnTo>
                        <a:pt x="437261" y="82677"/>
                      </a:lnTo>
                      <a:lnTo>
                        <a:pt x="451485" y="101727"/>
                      </a:lnTo>
                      <a:lnTo>
                        <a:pt x="464185" y="119253"/>
                      </a:lnTo>
                      <a:lnTo>
                        <a:pt x="475234" y="139827"/>
                      </a:lnTo>
                      <a:lnTo>
                        <a:pt x="483108" y="160528"/>
                      </a:lnTo>
                      <a:lnTo>
                        <a:pt x="489458" y="182753"/>
                      </a:lnTo>
                      <a:lnTo>
                        <a:pt x="492633" y="204978"/>
                      </a:lnTo>
                      <a:lnTo>
                        <a:pt x="494157" y="228854"/>
                      </a:lnTo>
                      <a:lnTo>
                        <a:pt x="492633" y="252603"/>
                      </a:lnTo>
                      <a:lnTo>
                        <a:pt x="489458" y="274828"/>
                      </a:lnTo>
                      <a:lnTo>
                        <a:pt x="483108" y="297180"/>
                      </a:lnTo>
                      <a:lnTo>
                        <a:pt x="475234" y="317754"/>
                      </a:lnTo>
                      <a:lnTo>
                        <a:pt x="464185" y="338455"/>
                      </a:lnTo>
                      <a:lnTo>
                        <a:pt x="451485" y="355854"/>
                      </a:lnTo>
                      <a:lnTo>
                        <a:pt x="437261" y="374904"/>
                      </a:lnTo>
                      <a:lnTo>
                        <a:pt x="421513" y="390779"/>
                      </a:lnTo>
                      <a:lnTo>
                        <a:pt x="404114" y="405130"/>
                      </a:lnTo>
                      <a:lnTo>
                        <a:pt x="385191" y="417830"/>
                      </a:lnTo>
                      <a:lnTo>
                        <a:pt x="364744" y="430530"/>
                      </a:lnTo>
                      <a:lnTo>
                        <a:pt x="344170" y="440055"/>
                      </a:lnTo>
                      <a:lnTo>
                        <a:pt x="320421" y="448056"/>
                      </a:lnTo>
                      <a:lnTo>
                        <a:pt x="296799" y="452755"/>
                      </a:lnTo>
                      <a:lnTo>
                        <a:pt x="273050" y="455930"/>
                      </a:lnTo>
                      <a:lnTo>
                        <a:pt x="247777" y="457581"/>
                      </a:lnTo>
                      <a:lnTo>
                        <a:pt x="222631" y="455930"/>
                      </a:lnTo>
                      <a:lnTo>
                        <a:pt x="197231" y="452755"/>
                      </a:lnTo>
                      <a:lnTo>
                        <a:pt x="173609" y="448056"/>
                      </a:lnTo>
                      <a:lnTo>
                        <a:pt x="151511" y="440055"/>
                      </a:lnTo>
                      <a:lnTo>
                        <a:pt x="129413" y="430530"/>
                      </a:lnTo>
                      <a:lnTo>
                        <a:pt x="108839" y="417830"/>
                      </a:lnTo>
                      <a:lnTo>
                        <a:pt x="89916" y="405130"/>
                      </a:lnTo>
                      <a:lnTo>
                        <a:pt x="72517" y="390779"/>
                      </a:lnTo>
                      <a:lnTo>
                        <a:pt x="56769" y="374904"/>
                      </a:lnTo>
                      <a:lnTo>
                        <a:pt x="42545" y="355854"/>
                      </a:lnTo>
                      <a:lnTo>
                        <a:pt x="29972" y="338455"/>
                      </a:lnTo>
                      <a:lnTo>
                        <a:pt x="10922" y="297180"/>
                      </a:lnTo>
                      <a:lnTo>
                        <a:pt x="4699" y="274828"/>
                      </a:lnTo>
                      <a:lnTo>
                        <a:pt x="1524" y="252603"/>
                      </a:lnTo>
                      <a:lnTo>
                        <a:pt x="0" y="228854"/>
                      </a:lnTo>
                      <a:lnTo>
                        <a:pt x="1524" y="204978"/>
                      </a:lnTo>
                      <a:lnTo>
                        <a:pt x="4699" y="182753"/>
                      </a:lnTo>
                      <a:lnTo>
                        <a:pt x="10922" y="160528"/>
                      </a:lnTo>
                      <a:lnTo>
                        <a:pt x="29972" y="119253"/>
                      </a:lnTo>
                      <a:lnTo>
                        <a:pt x="42545" y="101727"/>
                      </a:lnTo>
                      <a:lnTo>
                        <a:pt x="56769" y="82677"/>
                      </a:lnTo>
                      <a:lnTo>
                        <a:pt x="72517" y="66802"/>
                      </a:lnTo>
                      <a:lnTo>
                        <a:pt x="89916" y="52451"/>
                      </a:lnTo>
                      <a:lnTo>
                        <a:pt x="108839" y="39751"/>
                      </a:lnTo>
                      <a:lnTo>
                        <a:pt x="129413" y="27051"/>
                      </a:lnTo>
                      <a:lnTo>
                        <a:pt x="151511" y="17526"/>
                      </a:lnTo>
                      <a:lnTo>
                        <a:pt x="173609" y="9652"/>
                      </a:lnTo>
                      <a:lnTo>
                        <a:pt x="197231" y="4826"/>
                      </a:lnTo>
                      <a:lnTo>
                        <a:pt x="222631" y="1651"/>
                      </a:lnTo>
                      <a:lnTo>
                        <a:pt x="247777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 cap="flat" cmpd="sng" algn="ctr">
                  <a:solidFill>
                    <a:srgbClr val="FFFF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1483487" y="1917954"/>
                  <a:ext cx="85345" cy="730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5345" h="73026">
                      <a:moveTo>
                        <a:pt x="66421" y="20574"/>
                      </a:moveTo>
                      <a:lnTo>
                        <a:pt x="82169" y="41275"/>
                      </a:lnTo>
                      <a:lnTo>
                        <a:pt x="85344" y="55499"/>
                      </a:lnTo>
                      <a:lnTo>
                        <a:pt x="85344" y="60325"/>
                      </a:lnTo>
                      <a:lnTo>
                        <a:pt x="82169" y="66675"/>
                      </a:lnTo>
                      <a:lnTo>
                        <a:pt x="72644" y="73025"/>
                      </a:lnTo>
                      <a:lnTo>
                        <a:pt x="58420" y="73025"/>
                      </a:lnTo>
                      <a:lnTo>
                        <a:pt x="50546" y="71374"/>
                      </a:lnTo>
                      <a:lnTo>
                        <a:pt x="34798" y="65151"/>
                      </a:lnTo>
                      <a:lnTo>
                        <a:pt x="26924" y="58674"/>
                      </a:lnTo>
                      <a:lnTo>
                        <a:pt x="6350" y="39624"/>
                      </a:lnTo>
                      <a:lnTo>
                        <a:pt x="0" y="25400"/>
                      </a:lnTo>
                      <a:lnTo>
                        <a:pt x="0" y="12700"/>
                      </a:lnTo>
                      <a:lnTo>
                        <a:pt x="3175" y="7874"/>
                      </a:lnTo>
                      <a:lnTo>
                        <a:pt x="6350" y="4699"/>
                      </a:lnTo>
                      <a:lnTo>
                        <a:pt x="12700" y="1524"/>
                      </a:lnTo>
                      <a:lnTo>
                        <a:pt x="19050" y="0"/>
                      </a:lnTo>
                      <a:lnTo>
                        <a:pt x="25273" y="0"/>
                      </a:lnTo>
                      <a:lnTo>
                        <a:pt x="42672" y="4699"/>
                      </a:lnTo>
                      <a:lnTo>
                        <a:pt x="58420" y="14224"/>
                      </a:lnTo>
                      <a:close/>
                    </a:path>
                  </a:pathLst>
                </a:custGeom>
                <a:solidFill>
                  <a:srgbClr val="FFDE00"/>
                </a:solidFill>
                <a:ln w="0" cap="flat" cmpd="sng" algn="ctr">
                  <a:solidFill>
                    <a:srgbClr val="FFDE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1486662" y="1921129"/>
                  <a:ext cx="78995" cy="68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995" h="68200">
                      <a:moveTo>
                        <a:pt x="72644" y="31750"/>
                      </a:moveTo>
                      <a:lnTo>
                        <a:pt x="78994" y="44450"/>
                      </a:lnTo>
                      <a:lnTo>
                        <a:pt x="78994" y="55499"/>
                      </a:lnTo>
                      <a:lnTo>
                        <a:pt x="75819" y="60325"/>
                      </a:lnTo>
                      <a:lnTo>
                        <a:pt x="72644" y="63500"/>
                      </a:lnTo>
                      <a:lnTo>
                        <a:pt x="67945" y="66675"/>
                      </a:lnTo>
                      <a:lnTo>
                        <a:pt x="61595" y="68199"/>
                      </a:lnTo>
                      <a:lnTo>
                        <a:pt x="55245" y="66675"/>
                      </a:lnTo>
                      <a:lnTo>
                        <a:pt x="47371" y="66675"/>
                      </a:lnTo>
                      <a:lnTo>
                        <a:pt x="39497" y="63500"/>
                      </a:lnTo>
                      <a:lnTo>
                        <a:pt x="17399" y="49149"/>
                      </a:lnTo>
                      <a:lnTo>
                        <a:pt x="6350" y="36449"/>
                      </a:lnTo>
                      <a:lnTo>
                        <a:pt x="0" y="22225"/>
                      </a:lnTo>
                      <a:lnTo>
                        <a:pt x="0" y="11049"/>
                      </a:lnTo>
                      <a:lnTo>
                        <a:pt x="3175" y="6350"/>
                      </a:lnTo>
                      <a:lnTo>
                        <a:pt x="6350" y="3048"/>
                      </a:lnTo>
                      <a:lnTo>
                        <a:pt x="11049" y="0"/>
                      </a:lnTo>
                      <a:lnTo>
                        <a:pt x="23749" y="0"/>
                      </a:lnTo>
                      <a:lnTo>
                        <a:pt x="31623" y="1524"/>
                      </a:lnTo>
                      <a:lnTo>
                        <a:pt x="47371" y="7874"/>
                      </a:lnTo>
                      <a:lnTo>
                        <a:pt x="55245" y="12700"/>
                      </a:lnTo>
                      <a:close/>
                    </a:path>
                  </a:pathLst>
                </a:custGeom>
                <a:solidFill>
                  <a:srgbClr val="FFE311"/>
                </a:solidFill>
                <a:ln w="0" cap="flat" cmpd="sng" algn="ctr">
                  <a:solidFill>
                    <a:srgbClr val="FFE31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1489837" y="1922653"/>
                  <a:ext cx="74296" cy="635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296" h="63501">
                      <a:moveTo>
                        <a:pt x="56896" y="17526"/>
                      </a:moveTo>
                      <a:lnTo>
                        <a:pt x="67945" y="30226"/>
                      </a:lnTo>
                      <a:lnTo>
                        <a:pt x="71120" y="36576"/>
                      </a:lnTo>
                      <a:lnTo>
                        <a:pt x="74295" y="47625"/>
                      </a:lnTo>
                      <a:lnTo>
                        <a:pt x="71120" y="57150"/>
                      </a:lnTo>
                      <a:lnTo>
                        <a:pt x="67945" y="60452"/>
                      </a:lnTo>
                      <a:lnTo>
                        <a:pt x="56896" y="63500"/>
                      </a:lnTo>
                      <a:lnTo>
                        <a:pt x="50546" y="63500"/>
                      </a:lnTo>
                      <a:lnTo>
                        <a:pt x="44196" y="61976"/>
                      </a:lnTo>
                      <a:lnTo>
                        <a:pt x="29972" y="55626"/>
                      </a:lnTo>
                      <a:lnTo>
                        <a:pt x="15748" y="46101"/>
                      </a:lnTo>
                      <a:lnTo>
                        <a:pt x="6350" y="33401"/>
                      </a:lnTo>
                      <a:lnTo>
                        <a:pt x="0" y="22225"/>
                      </a:lnTo>
                      <a:lnTo>
                        <a:pt x="0" y="11176"/>
                      </a:lnTo>
                      <a:lnTo>
                        <a:pt x="3175" y="6350"/>
                      </a:lnTo>
                      <a:lnTo>
                        <a:pt x="6350" y="3175"/>
                      </a:lnTo>
                      <a:lnTo>
                        <a:pt x="15748" y="0"/>
                      </a:lnTo>
                      <a:lnTo>
                        <a:pt x="22098" y="1524"/>
                      </a:lnTo>
                      <a:lnTo>
                        <a:pt x="29972" y="1524"/>
                      </a:lnTo>
                      <a:lnTo>
                        <a:pt x="44196" y="8001"/>
                      </a:lnTo>
                      <a:lnTo>
                        <a:pt x="50546" y="12700"/>
                      </a:lnTo>
                      <a:close/>
                    </a:path>
                  </a:pathLst>
                </a:custGeom>
                <a:solidFill>
                  <a:srgbClr val="FFE61B"/>
                </a:solidFill>
                <a:ln w="0" cap="flat" cmpd="sng" algn="ctr">
                  <a:solidFill>
                    <a:srgbClr val="FFE61B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1493012" y="1925828"/>
                  <a:ext cx="67946" cy="572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946" h="57278">
                      <a:moveTo>
                        <a:pt x="58420" y="20701"/>
                      </a:moveTo>
                      <a:lnTo>
                        <a:pt x="64770" y="31750"/>
                      </a:lnTo>
                      <a:lnTo>
                        <a:pt x="67945" y="42926"/>
                      </a:lnTo>
                      <a:lnTo>
                        <a:pt x="66294" y="47625"/>
                      </a:lnTo>
                      <a:lnTo>
                        <a:pt x="64770" y="50800"/>
                      </a:lnTo>
                      <a:lnTo>
                        <a:pt x="61595" y="53975"/>
                      </a:lnTo>
                      <a:lnTo>
                        <a:pt x="56896" y="57277"/>
                      </a:lnTo>
                      <a:lnTo>
                        <a:pt x="47371" y="57277"/>
                      </a:lnTo>
                      <a:lnTo>
                        <a:pt x="34671" y="53975"/>
                      </a:lnTo>
                      <a:lnTo>
                        <a:pt x="20574" y="46101"/>
                      </a:lnTo>
                      <a:lnTo>
                        <a:pt x="9525" y="36576"/>
                      </a:lnTo>
                      <a:lnTo>
                        <a:pt x="0" y="19050"/>
                      </a:lnTo>
                      <a:lnTo>
                        <a:pt x="0" y="9525"/>
                      </a:lnTo>
                      <a:lnTo>
                        <a:pt x="6350" y="3175"/>
                      </a:lnTo>
                      <a:lnTo>
                        <a:pt x="9525" y="1651"/>
                      </a:lnTo>
                      <a:lnTo>
                        <a:pt x="15748" y="0"/>
                      </a:lnTo>
                      <a:lnTo>
                        <a:pt x="20574" y="0"/>
                      </a:lnTo>
                      <a:lnTo>
                        <a:pt x="33147" y="3175"/>
                      </a:lnTo>
                      <a:lnTo>
                        <a:pt x="47371" y="11176"/>
                      </a:lnTo>
                      <a:close/>
                    </a:path>
                  </a:pathLst>
                </a:custGeom>
                <a:solidFill>
                  <a:srgbClr val="FFE82A"/>
                </a:solidFill>
                <a:ln w="0" cap="flat" cmpd="sng" algn="ctr">
                  <a:solidFill>
                    <a:srgbClr val="FFE82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1496187" y="1929003"/>
                  <a:ext cx="61596" cy="524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596" h="52452">
                      <a:moveTo>
                        <a:pt x="59944" y="28575"/>
                      </a:moveTo>
                      <a:lnTo>
                        <a:pt x="61595" y="33401"/>
                      </a:lnTo>
                      <a:lnTo>
                        <a:pt x="61595" y="42926"/>
                      </a:lnTo>
                      <a:lnTo>
                        <a:pt x="59944" y="46101"/>
                      </a:lnTo>
                      <a:lnTo>
                        <a:pt x="56769" y="49276"/>
                      </a:lnTo>
                      <a:lnTo>
                        <a:pt x="47371" y="52451"/>
                      </a:lnTo>
                      <a:lnTo>
                        <a:pt x="31496" y="47625"/>
                      </a:lnTo>
                      <a:lnTo>
                        <a:pt x="18923" y="41275"/>
                      </a:lnTo>
                      <a:lnTo>
                        <a:pt x="9398" y="31750"/>
                      </a:lnTo>
                      <a:lnTo>
                        <a:pt x="3175" y="22225"/>
                      </a:lnTo>
                      <a:lnTo>
                        <a:pt x="0" y="12700"/>
                      </a:lnTo>
                      <a:lnTo>
                        <a:pt x="0" y="8001"/>
                      </a:lnTo>
                      <a:lnTo>
                        <a:pt x="3175" y="4826"/>
                      </a:lnTo>
                      <a:lnTo>
                        <a:pt x="4699" y="1651"/>
                      </a:lnTo>
                      <a:lnTo>
                        <a:pt x="9398" y="0"/>
                      </a:lnTo>
                      <a:lnTo>
                        <a:pt x="18923" y="0"/>
                      </a:lnTo>
                      <a:lnTo>
                        <a:pt x="29972" y="3175"/>
                      </a:lnTo>
                      <a:lnTo>
                        <a:pt x="42545" y="9525"/>
                      </a:lnTo>
                      <a:close/>
                    </a:path>
                  </a:pathLst>
                </a:custGeom>
                <a:solidFill>
                  <a:srgbClr val="FFED39"/>
                </a:solidFill>
                <a:ln w="0" cap="flat" cmpd="sng" algn="ctr">
                  <a:solidFill>
                    <a:srgbClr val="FFED3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1499362" y="1930654"/>
                  <a:ext cx="55246" cy="476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246" h="47626">
                      <a:moveTo>
                        <a:pt x="47371" y="17399"/>
                      </a:moveTo>
                      <a:lnTo>
                        <a:pt x="53594" y="26924"/>
                      </a:lnTo>
                      <a:lnTo>
                        <a:pt x="55245" y="34925"/>
                      </a:lnTo>
                      <a:lnTo>
                        <a:pt x="55245" y="39624"/>
                      </a:lnTo>
                      <a:lnTo>
                        <a:pt x="53594" y="42799"/>
                      </a:lnTo>
                      <a:lnTo>
                        <a:pt x="47371" y="45974"/>
                      </a:lnTo>
                      <a:lnTo>
                        <a:pt x="39370" y="47625"/>
                      </a:lnTo>
                      <a:lnTo>
                        <a:pt x="28321" y="44450"/>
                      </a:lnTo>
                      <a:lnTo>
                        <a:pt x="17399" y="38100"/>
                      </a:lnTo>
                      <a:lnTo>
                        <a:pt x="7874" y="30099"/>
                      </a:lnTo>
                      <a:lnTo>
                        <a:pt x="0" y="12700"/>
                      </a:lnTo>
                      <a:lnTo>
                        <a:pt x="1524" y="7874"/>
                      </a:lnTo>
                      <a:lnTo>
                        <a:pt x="3175" y="4699"/>
                      </a:lnTo>
                      <a:lnTo>
                        <a:pt x="4699" y="3175"/>
                      </a:lnTo>
                      <a:lnTo>
                        <a:pt x="7874" y="1524"/>
                      </a:lnTo>
                      <a:lnTo>
                        <a:pt x="17399" y="0"/>
                      </a:lnTo>
                      <a:lnTo>
                        <a:pt x="28321" y="3175"/>
                      </a:lnTo>
                      <a:lnTo>
                        <a:pt x="37846" y="9525"/>
                      </a:lnTo>
                      <a:close/>
                    </a:path>
                  </a:pathLst>
                </a:custGeom>
                <a:solidFill>
                  <a:srgbClr val="FFF048"/>
                </a:solidFill>
                <a:ln w="0" cap="flat" cmpd="sng" algn="ctr">
                  <a:solidFill>
                    <a:srgbClr val="FFF048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1502537" y="1933829"/>
                  <a:ext cx="50420" cy="41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420" h="41276">
                      <a:moveTo>
                        <a:pt x="42545" y="14224"/>
                      </a:moveTo>
                      <a:lnTo>
                        <a:pt x="50419" y="30099"/>
                      </a:lnTo>
                      <a:lnTo>
                        <a:pt x="48895" y="34925"/>
                      </a:lnTo>
                      <a:lnTo>
                        <a:pt x="47371" y="36449"/>
                      </a:lnTo>
                      <a:lnTo>
                        <a:pt x="45720" y="39624"/>
                      </a:lnTo>
                      <a:lnTo>
                        <a:pt x="42545" y="41275"/>
                      </a:lnTo>
                      <a:lnTo>
                        <a:pt x="34671" y="41275"/>
                      </a:lnTo>
                      <a:lnTo>
                        <a:pt x="15748" y="33274"/>
                      </a:lnTo>
                      <a:lnTo>
                        <a:pt x="7874" y="25400"/>
                      </a:lnTo>
                      <a:lnTo>
                        <a:pt x="3048" y="17399"/>
                      </a:lnTo>
                      <a:lnTo>
                        <a:pt x="0" y="9525"/>
                      </a:lnTo>
                      <a:lnTo>
                        <a:pt x="3048" y="3175"/>
                      </a:lnTo>
                      <a:lnTo>
                        <a:pt x="4699" y="1524"/>
                      </a:lnTo>
                      <a:lnTo>
                        <a:pt x="7874" y="0"/>
                      </a:lnTo>
                      <a:lnTo>
                        <a:pt x="15748" y="0"/>
                      </a:lnTo>
                      <a:lnTo>
                        <a:pt x="25146" y="1524"/>
                      </a:lnTo>
                      <a:lnTo>
                        <a:pt x="34671" y="7874"/>
                      </a:lnTo>
                      <a:close/>
                    </a:path>
                  </a:pathLst>
                </a:custGeom>
                <a:solidFill>
                  <a:srgbClr val="FFF558"/>
                </a:solidFill>
                <a:ln w="0" cap="flat" cmpd="sng" algn="ctr">
                  <a:solidFill>
                    <a:srgbClr val="FFF558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1505585" y="1935353"/>
                  <a:ext cx="44324" cy="365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324" h="36577">
                      <a:moveTo>
                        <a:pt x="37973" y="14351"/>
                      </a:moveTo>
                      <a:lnTo>
                        <a:pt x="42672" y="20701"/>
                      </a:lnTo>
                      <a:lnTo>
                        <a:pt x="44323" y="28575"/>
                      </a:lnTo>
                      <a:lnTo>
                        <a:pt x="44323" y="30226"/>
                      </a:lnTo>
                      <a:lnTo>
                        <a:pt x="42672" y="33401"/>
                      </a:lnTo>
                      <a:lnTo>
                        <a:pt x="41148" y="34925"/>
                      </a:lnTo>
                      <a:lnTo>
                        <a:pt x="37973" y="36576"/>
                      </a:lnTo>
                      <a:lnTo>
                        <a:pt x="30099" y="36576"/>
                      </a:lnTo>
                      <a:lnTo>
                        <a:pt x="22098" y="34925"/>
                      </a:lnTo>
                      <a:lnTo>
                        <a:pt x="6350" y="23876"/>
                      </a:lnTo>
                      <a:lnTo>
                        <a:pt x="1651" y="15875"/>
                      </a:lnTo>
                      <a:lnTo>
                        <a:pt x="0" y="9525"/>
                      </a:lnTo>
                      <a:lnTo>
                        <a:pt x="1651" y="6350"/>
                      </a:lnTo>
                      <a:lnTo>
                        <a:pt x="1651" y="4826"/>
                      </a:lnTo>
                      <a:lnTo>
                        <a:pt x="4826" y="1651"/>
                      </a:lnTo>
                      <a:lnTo>
                        <a:pt x="6350" y="1651"/>
                      </a:lnTo>
                      <a:lnTo>
                        <a:pt x="14224" y="0"/>
                      </a:lnTo>
                      <a:lnTo>
                        <a:pt x="22098" y="3175"/>
                      </a:lnTo>
                      <a:lnTo>
                        <a:pt x="30099" y="8001"/>
                      </a:lnTo>
                      <a:close/>
                    </a:path>
                  </a:pathLst>
                </a:custGeom>
                <a:solidFill>
                  <a:srgbClr val="FFF767"/>
                </a:solidFill>
                <a:ln w="0" cap="flat" cmpd="sng" algn="ctr">
                  <a:solidFill>
                    <a:srgbClr val="FFF76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1510411" y="1938528"/>
                  <a:ext cx="36323" cy="31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323" h="31751">
                      <a:moveTo>
                        <a:pt x="31496" y="11176"/>
                      </a:moveTo>
                      <a:lnTo>
                        <a:pt x="34671" y="17526"/>
                      </a:lnTo>
                      <a:lnTo>
                        <a:pt x="36322" y="23876"/>
                      </a:lnTo>
                      <a:lnTo>
                        <a:pt x="34671" y="28575"/>
                      </a:lnTo>
                      <a:lnTo>
                        <a:pt x="31496" y="30226"/>
                      </a:lnTo>
                      <a:lnTo>
                        <a:pt x="25273" y="31750"/>
                      </a:lnTo>
                      <a:lnTo>
                        <a:pt x="17272" y="30226"/>
                      </a:lnTo>
                      <a:lnTo>
                        <a:pt x="11049" y="25400"/>
                      </a:lnTo>
                      <a:lnTo>
                        <a:pt x="0" y="12700"/>
                      </a:lnTo>
                      <a:lnTo>
                        <a:pt x="0" y="3175"/>
                      </a:lnTo>
                      <a:lnTo>
                        <a:pt x="4699" y="0"/>
                      </a:lnTo>
                      <a:lnTo>
                        <a:pt x="11049" y="0"/>
                      </a:lnTo>
                      <a:lnTo>
                        <a:pt x="17272" y="1651"/>
                      </a:lnTo>
                      <a:lnTo>
                        <a:pt x="25273" y="6350"/>
                      </a:lnTo>
                      <a:close/>
                    </a:path>
                  </a:pathLst>
                </a:custGeom>
                <a:solidFill>
                  <a:srgbClr val="FFFA77"/>
                </a:solidFill>
                <a:ln w="0" cap="flat" cmpd="sng" algn="ctr">
                  <a:solidFill>
                    <a:srgbClr val="FFFA7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1513586" y="1940179"/>
                  <a:ext cx="29973" cy="26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973" h="26925">
                      <a:moveTo>
                        <a:pt x="26797" y="11049"/>
                      </a:moveTo>
                      <a:lnTo>
                        <a:pt x="29972" y="15875"/>
                      </a:lnTo>
                      <a:lnTo>
                        <a:pt x="29972" y="23749"/>
                      </a:lnTo>
                      <a:lnTo>
                        <a:pt x="25146" y="26924"/>
                      </a:lnTo>
                      <a:lnTo>
                        <a:pt x="20447" y="26924"/>
                      </a:lnTo>
                      <a:lnTo>
                        <a:pt x="15748" y="25400"/>
                      </a:lnTo>
                      <a:lnTo>
                        <a:pt x="9398" y="22225"/>
                      </a:lnTo>
                      <a:lnTo>
                        <a:pt x="3175" y="17399"/>
                      </a:lnTo>
                      <a:lnTo>
                        <a:pt x="0" y="12700"/>
                      </a:lnTo>
                      <a:lnTo>
                        <a:pt x="0" y="3175"/>
                      </a:lnTo>
                      <a:lnTo>
                        <a:pt x="9398" y="0"/>
                      </a:lnTo>
                      <a:lnTo>
                        <a:pt x="14097" y="1524"/>
                      </a:lnTo>
                      <a:lnTo>
                        <a:pt x="20447" y="6350"/>
                      </a:lnTo>
                      <a:close/>
                    </a:path>
                  </a:pathLst>
                </a:custGeom>
                <a:solidFill>
                  <a:srgbClr val="FFFF87"/>
                </a:solidFill>
                <a:ln w="0" cap="flat" cmpd="sng" algn="ctr">
                  <a:solidFill>
                    <a:srgbClr val="FFFF8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1328801" y="1817878"/>
                  <a:ext cx="85218" cy="746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5218" h="74677">
                      <a:moveTo>
                        <a:pt x="36322" y="9525"/>
                      </a:moveTo>
                      <a:lnTo>
                        <a:pt x="59944" y="0"/>
                      </a:lnTo>
                      <a:lnTo>
                        <a:pt x="74168" y="0"/>
                      </a:lnTo>
                      <a:lnTo>
                        <a:pt x="78994" y="3175"/>
                      </a:lnTo>
                      <a:lnTo>
                        <a:pt x="82042" y="6350"/>
                      </a:lnTo>
                      <a:lnTo>
                        <a:pt x="85217" y="17399"/>
                      </a:lnTo>
                      <a:lnTo>
                        <a:pt x="77343" y="38100"/>
                      </a:lnTo>
                      <a:lnTo>
                        <a:pt x="64770" y="52324"/>
                      </a:lnTo>
                      <a:lnTo>
                        <a:pt x="41021" y="69850"/>
                      </a:lnTo>
                      <a:lnTo>
                        <a:pt x="25273" y="74676"/>
                      </a:lnTo>
                      <a:lnTo>
                        <a:pt x="11049" y="74676"/>
                      </a:lnTo>
                      <a:lnTo>
                        <a:pt x="6223" y="71374"/>
                      </a:lnTo>
                      <a:lnTo>
                        <a:pt x="3175" y="68199"/>
                      </a:lnTo>
                      <a:lnTo>
                        <a:pt x="0" y="63500"/>
                      </a:lnTo>
                      <a:lnTo>
                        <a:pt x="0" y="57150"/>
                      </a:lnTo>
                      <a:lnTo>
                        <a:pt x="7874" y="36449"/>
                      </a:lnTo>
                      <a:lnTo>
                        <a:pt x="20447" y="22225"/>
                      </a:lnTo>
                      <a:lnTo>
                        <a:pt x="28448" y="1587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 cap="flat" cmpd="sng" algn="ctr">
                  <a:solidFill>
                    <a:srgbClr val="FFFF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1331976" y="1819402"/>
                  <a:ext cx="77344" cy="698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344" h="69851">
                      <a:moveTo>
                        <a:pt x="41021" y="4826"/>
                      </a:moveTo>
                      <a:lnTo>
                        <a:pt x="48895" y="3175"/>
                      </a:lnTo>
                      <a:lnTo>
                        <a:pt x="55245" y="0"/>
                      </a:lnTo>
                      <a:lnTo>
                        <a:pt x="61595" y="0"/>
                      </a:lnTo>
                      <a:lnTo>
                        <a:pt x="72644" y="3175"/>
                      </a:lnTo>
                      <a:lnTo>
                        <a:pt x="75819" y="6350"/>
                      </a:lnTo>
                      <a:lnTo>
                        <a:pt x="77343" y="11176"/>
                      </a:lnTo>
                      <a:lnTo>
                        <a:pt x="77343" y="22225"/>
                      </a:lnTo>
                      <a:lnTo>
                        <a:pt x="70993" y="34925"/>
                      </a:lnTo>
                      <a:lnTo>
                        <a:pt x="59944" y="49276"/>
                      </a:lnTo>
                      <a:lnTo>
                        <a:pt x="52070" y="55626"/>
                      </a:lnTo>
                      <a:lnTo>
                        <a:pt x="29972" y="68326"/>
                      </a:lnTo>
                      <a:lnTo>
                        <a:pt x="22098" y="69850"/>
                      </a:lnTo>
                      <a:lnTo>
                        <a:pt x="9398" y="69850"/>
                      </a:lnTo>
                      <a:lnTo>
                        <a:pt x="4699" y="66675"/>
                      </a:lnTo>
                      <a:lnTo>
                        <a:pt x="1524" y="63627"/>
                      </a:lnTo>
                      <a:lnTo>
                        <a:pt x="0" y="58801"/>
                      </a:lnTo>
                      <a:lnTo>
                        <a:pt x="0" y="54102"/>
                      </a:lnTo>
                      <a:lnTo>
                        <a:pt x="3048" y="41275"/>
                      </a:lnTo>
                      <a:lnTo>
                        <a:pt x="18923" y="20701"/>
                      </a:lnTo>
                      <a:lnTo>
                        <a:pt x="25273" y="15875"/>
                      </a:lnTo>
                      <a:close/>
                    </a:path>
                  </a:pathLst>
                </a:custGeom>
                <a:solidFill>
                  <a:srgbClr val="FFFF15"/>
                </a:solidFill>
                <a:ln w="0" cap="flat" cmpd="sng" algn="ctr">
                  <a:solidFill>
                    <a:srgbClr val="FFFF15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>
                  <a:off x="1333500" y="1821053"/>
                  <a:ext cx="72645" cy="650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2645" h="65025">
                      <a:moveTo>
                        <a:pt x="37973" y="4699"/>
                      </a:moveTo>
                      <a:lnTo>
                        <a:pt x="45847" y="3175"/>
                      </a:lnTo>
                      <a:lnTo>
                        <a:pt x="52070" y="0"/>
                      </a:lnTo>
                      <a:lnTo>
                        <a:pt x="58420" y="0"/>
                      </a:lnTo>
                      <a:lnTo>
                        <a:pt x="67945" y="3175"/>
                      </a:lnTo>
                      <a:lnTo>
                        <a:pt x="71120" y="6350"/>
                      </a:lnTo>
                      <a:lnTo>
                        <a:pt x="72644" y="9525"/>
                      </a:lnTo>
                      <a:lnTo>
                        <a:pt x="72644" y="20574"/>
                      </a:lnTo>
                      <a:lnTo>
                        <a:pt x="61595" y="39624"/>
                      </a:lnTo>
                      <a:lnTo>
                        <a:pt x="48895" y="50800"/>
                      </a:lnTo>
                      <a:lnTo>
                        <a:pt x="28448" y="63500"/>
                      </a:lnTo>
                      <a:lnTo>
                        <a:pt x="22098" y="65024"/>
                      </a:lnTo>
                      <a:lnTo>
                        <a:pt x="15748" y="65024"/>
                      </a:lnTo>
                      <a:lnTo>
                        <a:pt x="9525" y="63500"/>
                      </a:lnTo>
                      <a:lnTo>
                        <a:pt x="6350" y="61976"/>
                      </a:lnTo>
                      <a:lnTo>
                        <a:pt x="3175" y="58674"/>
                      </a:lnTo>
                      <a:lnTo>
                        <a:pt x="1524" y="55499"/>
                      </a:lnTo>
                      <a:lnTo>
                        <a:pt x="0" y="49149"/>
                      </a:lnTo>
                      <a:lnTo>
                        <a:pt x="3175" y="38100"/>
                      </a:lnTo>
                      <a:lnTo>
                        <a:pt x="23749" y="14224"/>
                      </a:lnTo>
                      <a:close/>
                    </a:path>
                  </a:pathLst>
                </a:custGeom>
                <a:solidFill>
                  <a:srgbClr val="FFFF22"/>
                </a:solidFill>
                <a:ln w="0" cap="flat" cmpd="sng" algn="ctr">
                  <a:solidFill>
                    <a:srgbClr val="FFFF2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1336675" y="1822577"/>
                  <a:ext cx="66295" cy="604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295" h="60453">
                      <a:moveTo>
                        <a:pt x="34798" y="4826"/>
                      </a:moveTo>
                      <a:lnTo>
                        <a:pt x="52070" y="0"/>
                      </a:lnTo>
                      <a:lnTo>
                        <a:pt x="61595" y="3175"/>
                      </a:lnTo>
                      <a:lnTo>
                        <a:pt x="64770" y="6350"/>
                      </a:lnTo>
                      <a:lnTo>
                        <a:pt x="66294" y="9525"/>
                      </a:lnTo>
                      <a:lnTo>
                        <a:pt x="66294" y="14351"/>
                      </a:lnTo>
                      <a:lnTo>
                        <a:pt x="63119" y="25400"/>
                      </a:lnTo>
                      <a:lnTo>
                        <a:pt x="55245" y="36576"/>
                      </a:lnTo>
                      <a:lnTo>
                        <a:pt x="44196" y="47625"/>
                      </a:lnTo>
                      <a:lnTo>
                        <a:pt x="31623" y="55626"/>
                      </a:lnTo>
                      <a:lnTo>
                        <a:pt x="12573" y="60452"/>
                      </a:lnTo>
                      <a:lnTo>
                        <a:pt x="4699" y="57150"/>
                      </a:lnTo>
                      <a:lnTo>
                        <a:pt x="1524" y="53975"/>
                      </a:lnTo>
                      <a:lnTo>
                        <a:pt x="0" y="50927"/>
                      </a:lnTo>
                      <a:lnTo>
                        <a:pt x="0" y="41275"/>
                      </a:lnTo>
                      <a:lnTo>
                        <a:pt x="3175" y="34925"/>
                      </a:lnTo>
                      <a:lnTo>
                        <a:pt x="11049" y="23876"/>
                      </a:lnTo>
                      <a:lnTo>
                        <a:pt x="22098" y="12700"/>
                      </a:lnTo>
                      <a:close/>
                    </a:path>
                  </a:pathLst>
                </a:custGeom>
                <a:solidFill>
                  <a:srgbClr val="FFFF33"/>
                </a:solidFill>
                <a:ln w="0" cap="flat" cmpd="sng" algn="ctr">
                  <a:solidFill>
                    <a:srgbClr val="FFFF3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1338199" y="1824228"/>
                  <a:ext cx="61596" cy="539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596" h="53976">
                      <a:moveTo>
                        <a:pt x="33274" y="4699"/>
                      </a:moveTo>
                      <a:lnTo>
                        <a:pt x="49022" y="0"/>
                      </a:lnTo>
                      <a:lnTo>
                        <a:pt x="60071" y="4699"/>
                      </a:lnTo>
                      <a:lnTo>
                        <a:pt x="61595" y="9525"/>
                      </a:lnTo>
                      <a:lnTo>
                        <a:pt x="61595" y="12700"/>
                      </a:lnTo>
                      <a:lnTo>
                        <a:pt x="58420" y="22225"/>
                      </a:lnTo>
                      <a:lnTo>
                        <a:pt x="52197" y="33274"/>
                      </a:lnTo>
                      <a:lnTo>
                        <a:pt x="30099" y="50800"/>
                      </a:lnTo>
                      <a:lnTo>
                        <a:pt x="17399" y="53975"/>
                      </a:lnTo>
                      <a:lnTo>
                        <a:pt x="8001" y="53975"/>
                      </a:lnTo>
                      <a:lnTo>
                        <a:pt x="4826" y="52324"/>
                      </a:lnTo>
                      <a:lnTo>
                        <a:pt x="1651" y="49276"/>
                      </a:lnTo>
                      <a:lnTo>
                        <a:pt x="1651" y="45974"/>
                      </a:lnTo>
                      <a:lnTo>
                        <a:pt x="0" y="42799"/>
                      </a:lnTo>
                      <a:lnTo>
                        <a:pt x="3175" y="31750"/>
                      </a:lnTo>
                      <a:lnTo>
                        <a:pt x="20574" y="12700"/>
                      </a:lnTo>
                      <a:close/>
                    </a:path>
                  </a:pathLst>
                </a:custGeom>
                <a:solidFill>
                  <a:srgbClr val="FFFF45"/>
                </a:solidFill>
                <a:ln w="0" cap="flat" cmpd="sng" algn="ctr">
                  <a:solidFill>
                    <a:srgbClr val="FFFF45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1341374" y="1827403"/>
                  <a:ext cx="53722" cy="476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722" h="47626">
                      <a:moveTo>
                        <a:pt x="28448" y="3175"/>
                      </a:moveTo>
                      <a:lnTo>
                        <a:pt x="39497" y="0"/>
                      </a:lnTo>
                      <a:lnTo>
                        <a:pt x="47371" y="0"/>
                      </a:lnTo>
                      <a:lnTo>
                        <a:pt x="50546" y="1524"/>
                      </a:lnTo>
                      <a:lnTo>
                        <a:pt x="52197" y="3175"/>
                      </a:lnTo>
                      <a:lnTo>
                        <a:pt x="53721" y="6350"/>
                      </a:lnTo>
                      <a:lnTo>
                        <a:pt x="53721" y="11049"/>
                      </a:lnTo>
                      <a:lnTo>
                        <a:pt x="52197" y="19050"/>
                      </a:lnTo>
                      <a:lnTo>
                        <a:pt x="45847" y="28575"/>
                      </a:lnTo>
                      <a:lnTo>
                        <a:pt x="36322" y="38100"/>
                      </a:lnTo>
                      <a:lnTo>
                        <a:pt x="25273" y="44450"/>
                      </a:lnTo>
                      <a:lnTo>
                        <a:pt x="15875" y="47625"/>
                      </a:lnTo>
                      <a:lnTo>
                        <a:pt x="6350" y="47625"/>
                      </a:lnTo>
                      <a:lnTo>
                        <a:pt x="3175" y="46101"/>
                      </a:lnTo>
                      <a:lnTo>
                        <a:pt x="0" y="39624"/>
                      </a:lnTo>
                      <a:lnTo>
                        <a:pt x="0" y="36449"/>
                      </a:lnTo>
                      <a:lnTo>
                        <a:pt x="7874" y="19050"/>
                      </a:lnTo>
                      <a:lnTo>
                        <a:pt x="17399" y="9525"/>
                      </a:lnTo>
                      <a:close/>
                    </a:path>
                  </a:pathLst>
                </a:custGeom>
                <a:solidFill>
                  <a:srgbClr val="FFFF54"/>
                </a:solidFill>
                <a:ln w="0" cap="flat" cmpd="sng" algn="ctr">
                  <a:solidFill>
                    <a:srgbClr val="FFFF54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1343025" y="1828927"/>
                  <a:ext cx="48896" cy="429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896" h="42927">
                      <a:moveTo>
                        <a:pt x="34671" y="0"/>
                      </a:moveTo>
                      <a:lnTo>
                        <a:pt x="42545" y="0"/>
                      </a:lnTo>
                      <a:lnTo>
                        <a:pt x="45720" y="1651"/>
                      </a:lnTo>
                      <a:lnTo>
                        <a:pt x="47371" y="3175"/>
                      </a:lnTo>
                      <a:lnTo>
                        <a:pt x="48895" y="6350"/>
                      </a:lnTo>
                      <a:lnTo>
                        <a:pt x="48895" y="9525"/>
                      </a:lnTo>
                      <a:lnTo>
                        <a:pt x="47371" y="17526"/>
                      </a:lnTo>
                      <a:lnTo>
                        <a:pt x="33147" y="33401"/>
                      </a:lnTo>
                      <a:lnTo>
                        <a:pt x="23622" y="39751"/>
                      </a:lnTo>
                      <a:lnTo>
                        <a:pt x="14224" y="42926"/>
                      </a:lnTo>
                      <a:lnTo>
                        <a:pt x="7874" y="42926"/>
                      </a:lnTo>
                      <a:lnTo>
                        <a:pt x="1524" y="39751"/>
                      </a:lnTo>
                      <a:lnTo>
                        <a:pt x="1524" y="36576"/>
                      </a:lnTo>
                      <a:lnTo>
                        <a:pt x="0" y="33401"/>
                      </a:lnTo>
                      <a:lnTo>
                        <a:pt x="7874" y="15875"/>
                      </a:lnTo>
                      <a:lnTo>
                        <a:pt x="17399" y="8001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0" cap="flat" cmpd="sng" algn="ctr">
                  <a:solidFill>
                    <a:srgbClr val="FFFF6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>
                  <a:off x="1346200" y="1830578"/>
                  <a:ext cx="42546" cy="381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546" h="38101">
                      <a:moveTo>
                        <a:pt x="22098" y="3175"/>
                      </a:moveTo>
                      <a:lnTo>
                        <a:pt x="29972" y="0"/>
                      </a:lnTo>
                      <a:lnTo>
                        <a:pt x="36195" y="0"/>
                      </a:lnTo>
                      <a:lnTo>
                        <a:pt x="39370" y="1524"/>
                      </a:lnTo>
                      <a:lnTo>
                        <a:pt x="42545" y="4699"/>
                      </a:lnTo>
                      <a:lnTo>
                        <a:pt x="42545" y="7874"/>
                      </a:lnTo>
                      <a:lnTo>
                        <a:pt x="41021" y="15875"/>
                      </a:lnTo>
                      <a:lnTo>
                        <a:pt x="28448" y="30099"/>
                      </a:lnTo>
                      <a:lnTo>
                        <a:pt x="20447" y="34925"/>
                      </a:lnTo>
                      <a:lnTo>
                        <a:pt x="12573" y="38100"/>
                      </a:lnTo>
                      <a:lnTo>
                        <a:pt x="6223" y="38100"/>
                      </a:lnTo>
                      <a:lnTo>
                        <a:pt x="3048" y="36449"/>
                      </a:lnTo>
                      <a:lnTo>
                        <a:pt x="1524" y="34925"/>
                      </a:lnTo>
                      <a:lnTo>
                        <a:pt x="0" y="31750"/>
                      </a:lnTo>
                      <a:lnTo>
                        <a:pt x="0" y="28575"/>
                      </a:lnTo>
                      <a:lnTo>
                        <a:pt x="1524" y="22225"/>
                      </a:lnTo>
                      <a:lnTo>
                        <a:pt x="6223" y="14224"/>
                      </a:lnTo>
                      <a:lnTo>
                        <a:pt x="14224" y="7874"/>
                      </a:lnTo>
                      <a:close/>
                    </a:path>
                  </a:pathLst>
                </a:custGeom>
                <a:solidFill>
                  <a:srgbClr val="FFFF78"/>
                </a:solidFill>
                <a:ln w="0" cap="flat" cmpd="sng" algn="ctr">
                  <a:solidFill>
                    <a:srgbClr val="FFFF78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1349248" y="1832102"/>
                  <a:ext cx="36323" cy="31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323" h="31751">
                      <a:moveTo>
                        <a:pt x="19050" y="1651"/>
                      </a:moveTo>
                      <a:lnTo>
                        <a:pt x="25400" y="0"/>
                      </a:lnTo>
                      <a:lnTo>
                        <a:pt x="31623" y="0"/>
                      </a:lnTo>
                      <a:lnTo>
                        <a:pt x="34798" y="3175"/>
                      </a:lnTo>
                      <a:lnTo>
                        <a:pt x="36322" y="8001"/>
                      </a:lnTo>
                      <a:lnTo>
                        <a:pt x="34798" y="12700"/>
                      </a:lnTo>
                      <a:lnTo>
                        <a:pt x="30099" y="19050"/>
                      </a:lnTo>
                      <a:lnTo>
                        <a:pt x="17399" y="30226"/>
                      </a:lnTo>
                      <a:lnTo>
                        <a:pt x="9525" y="31750"/>
                      </a:lnTo>
                      <a:lnTo>
                        <a:pt x="4826" y="31750"/>
                      </a:lnTo>
                      <a:lnTo>
                        <a:pt x="0" y="30226"/>
                      </a:lnTo>
                      <a:lnTo>
                        <a:pt x="0" y="25400"/>
                      </a:lnTo>
                      <a:lnTo>
                        <a:pt x="1651" y="19050"/>
                      </a:lnTo>
                      <a:lnTo>
                        <a:pt x="4826" y="12700"/>
                      </a:lnTo>
                      <a:lnTo>
                        <a:pt x="11176" y="6350"/>
                      </a:lnTo>
                      <a:close/>
                    </a:path>
                  </a:pathLst>
                </a:custGeom>
                <a:solidFill>
                  <a:srgbClr val="FFFF87"/>
                </a:solidFill>
                <a:ln w="0" cap="flat" cmpd="sng" algn="ctr">
                  <a:solidFill>
                    <a:srgbClr val="FFFF8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>
                  <a:off x="1350899" y="1833753"/>
                  <a:ext cx="31497" cy="26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497" h="26925">
                      <a:moveTo>
                        <a:pt x="15748" y="1524"/>
                      </a:moveTo>
                      <a:lnTo>
                        <a:pt x="22098" y="0"/>
                      </a:lnTo>
                      <a:lnTo>
                        <a:pt x="26797" y="0"/>
                      </a:lnTo>
                      <a:lnTo>
                        <a:pt x="29972" y="3175"/>
                      </a:lnTo>
                      <a:lnTo>
                        <a:pt x="31496" y="6350"/>
                      </a:lnTo>
                      <a:lnTo>
                        <a:pt x="29972" y="11049"/>
                      </a:lnTo>
                      <a:lnTo>
                        <a:pt x="20574" y="22225"/>
                      </a:lnTo>
                      <a:lnTo>
                        <a:pt x="14224" y="25400"/>
                      </a:lnTo>
                      <a:lnTo>
                        <a:pt x="9525" y="26924"/>
                      </a:lnTo>
                      <a:lnTo>
                        <a:pt x="4699" y="26924"/>
                      </a:lnTo>
                      <a:lnTo>
                        <a:pt x="1524" y="25400"/>
                      </a:lnTo>
                      <a:lnTo>
                        <a:pt x="0" y="20574"/>
                      </a:lnTo>
                      <a:lnTo>
                        <a:pt x="1524" y="15875"/>
                      </a:lnTo>
                      <a:lnTo>
                        <a:pt x="4699" y="11049"/>
                      </a:lnTo>
                      <a:lnTo>
                        <a:pt x="9525" y="635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0" cap="flat" cmpd="sng" algn="ctr">
                  <a:solidFill>
                    <a:srgbClr val="FFFF9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>
                  <a:off x="859790" y="1911604"/>
                  <a:ext cx="88520" cy="698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520" h="69851">
                      <a:moveTo>
                        <a:pt x="39497" y="6350"/>
                      </a:moveTo>
                      <a:lnTo>
                        <a:pt x="64770" y="0"/>
                      </a:lnTo>
                      <a:lnTo>
                        <a:pt x="77343" y="3048"/>
                      </a:lnTo>
                      <a:lnTo>
                        <a:pt x="83693" y="6350"/>
                      </a:lnTo>
                      <a:lnTo>
                        <a:pt x="86868" y="9525"/>
                      </a:lnTo>
                      <a:lnTo>
                        <a:pt x="88519" y="15875"/>
                      </a:lnTo>
                      <a:lnTo>
                        <a:pt x="88519" y="22225"/>
                      </a:lnTo>
                      <a:lnTo>
                        <a:pt x="86868" y="28575"/>
                      </a:lnTo>
                      <a:lnTo>
                        <a:pt x="80518" y="41275"/>
                      </a:lnTo>
                      <a:lnTo>
                        <a:pt x="74295" y="47625"/>
                      </a:lnTo>
                      <a:lnTo>
                        <a:pt x="50546" y="63500"/>
                      </a:lnTo>
                      <a:lnTo>
                        <a:pt x="33147" y="69850"/>
                      </a:lnTo>
                      <a:lnTo>
                        <a:pt x="17399" y="69850"/>
                      </a:lnTo>
                      <a:lnTo>
                        <a:pt x="11049" y="68199"/>
                      </a:lnTo>
                      <a:lnTo>
                        <a:pt x="6350" y="65024"/>
                      </a:lnTo>
                      <a:lnTo>
                        <a:pt x="0" y="55499"/>
                      </a:lnTo>
                      <a:lnTo>
                        <a:pt x="0" y="49149"/>
                      </a:lnTo>
                      <a:lnTo>
                        <a:pt x="1651" y="42799"/>
                      </a:lnTo>
                      <a:lnTo>
                        <a:pt x="4826" y="36449"/>
                      </a:lnTo>
                      <a:lnTo>
                        <a:pt x="9525" y="30099"/>
                      </a:lnTo>
                      <a:lnTo>
                        <a:pt x="29972" y="11049"/>
                      </a:lnTo>
                      <a:close/>
                    </a:path>
                  </a:pathLst>
                </a:custGeom>
                <a:solidFill>
                  <a:srgbClr val="FFDE00"/>
                </a:solidFill>
                <a:ln w="0" cap="flat" cmpd="sng" algn="ctr">
                  <a:solidFill>
                    <a:srgbClr val="FFDE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862965" y="1914652"/>
                  <a:ext cx="82170" cy="636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170" h="63628">
                      <a:moveTo>
                        <a:pt x="36322" y="4826"/>
                      </a:moveTo>
                      <a:lnTo>
                        <a:pt x="44196" y="1651"/>
                      </a:lnTo>
                      <a:lnTo>
                        <a:pt x="52070" y="0"/>
                      </a:lnTo>
                      <a:lnTo>
                        <a:pt x="66294" y="0"/>
                      </a:lnTo>
                      <a:lnTo>
                        <a:pt x="72644" y="1651"/>
                      </a:lnTo>
                      <a:lnTo>
                        <a:pt x="77343" y="4826"/>
                      </a:lnTo>
                      <a:lnTo>
                        <a:pt x="80518" y="8001"/>
                      </a:lnTo>
                      <a:lnTo>
                        <a:pt x="82169" y="12827"/>
                      </a:lnTo>
                      <a:lnTo>
                        <a:pt x="82169" y="25527"/>
                      </a:lnTo>
                      <a:lnTo>
                        <a:pt x="78994" y="31877"/>
                      </a:lnTo>
                      <a:lnTo>
                        <a:pt x="69469" y="42926"/>
                      </a:lnTo>
                      <a:lnTo>
                        <a:pt x="47371" y="58801"/>
                      </a:lnTo>
                      <a:lnTo>
                        <a:pt x="29972" y="63627"/>
                      </a:lnTo>
                      <a:lnTo>
                        <a:pt x="15748" y="63627"/>
                      </a:lnTo>
                      <a:lnTo>
                        <a:pt x="11049" y="61976"/>
                      </a:lnTo>
                      <a:lnTo>
                        <a:pt x="6350" y="58801"/>
                      </a:lnTo>
                      <a:lnTo>
                        <a:pt x="3175" y="55626"/>
                      </a:lnTo>
                      <a:lnTo>
                        <a:pt x="0" y="50927"/>
                      </a:lnTo>
                      <a:lnTo>
                        <a:pt x="0" y="44577"/>
                      </a:lnTo>
                      <a:lnTo>
                        <a:pt x="4699" y="33401"/>
                      </a:lnTo>
                      <a:lnTo>
                        <a:pt x="20574" y="14351"/>
                      </a:lnTo>
                      <a:lnTo>
                        <a:pt x="28448" y="9525"/>
                      </a:lnTo>
                      <a:close/>
                    </a:path>
                  </a:pathLst>
                </a:custGeom>
                <a:solidFill>
                  <a:srgbClr val="FFE311"/>
                </a:solidFill>
                <a:ln w="0" cap="flat" cmpd="sng" algn="ctr">
                  <a:solidFill>
                    <a:srgbClr val="FFE31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866140" y="1916303"/>
                  <a:ext cx="75820" cy="603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820" h="60326">
                      <a:moveTo>
                        <a:pt x="33147" y="6350"/>
                      </a:moveTo>
                      <a:lnTo>
                        <a:pt x="55245" y="0"/>
                      </a:lnTo>
                      <a:lnTo>
                        <a:pt x="61595" y="0"/>
                      </a:lnTo>
                      <a:lnTo>
                        <a:pt x="66294" y="1651"/>
                      </a:lnTo>
                      <a:lnTo>
                        <a:pt x="70993" y="4826"/>
                      </a:lnTo>
                      <a:lnTo>
                        <a:pt x="74168" y="7874"/>
                      </a:lnTo>
                      <a:lnTo>
                        <a:pt x="75819" y="12700"/>
                      </a:lnTo>
                      <a:lnTo>
                        <a:pt x="75819" y="23876"/>
                      </a:lnTo>
                      <a:lnTo>
                        <a:pt x="69469" y="34925"/>
                      </a:lnTo>
                      <a:lnTo>
                        <a:pt x="50546" y="50800"/>
                      </a:lnTo>
                      <a:lnTo>
                        <a:pt x="36322" y="57150"/>
                      </a:lnTo>
                      <a:lnTo>
                        <a:pt x="22098" y="60325"/>
                      </a:lnTo>
                      <a:lnTo>
                        <a:pt x="15748" y="58801"/>
                      </a:lnTo>
                      <a:lnTo>
                        <a:pt x="9398" y="58801"/>
                      </a:lnTo>
                      <a:lnTo>
                        <a:pt x="3175" y="52451"/>
                      </a:lnTo>
                      <a:lnTo>
                        <a:pt x="0" y="47625"/>
                      </a:lnTo>
                      <a:lnTo>
                        <a:pt x="0" y="41275"/>
                      </a:lnTo>
                      <a:lnTo>
                        <a:pt x="4699" y="30226"/>
                      </a:lnTo>
                      <a:lnTo>
                        <a:pt x="12573" y="19050"/>
                      </a:lnTo>
                      <a:lnTo>
                        <a:pt x="26797" y="9525"/>
                      </a:lnTo>
                      <a:close/>
                    </a:path>
                  </a:pathLst>
                </a:custGeom>
                <a:solidFill>
                  <a:srgbClr val="FFE61B"/>
                </a:solidFill>
                <a:ln w="0" cap="flat" cmpd="sng" algn="ctr">
                  <a:solidFill>
                    <a:srgbClr val="FFE61B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>
                  <a:off x="869315" y="1917954"/>
                  <a:ext cx="69470" cy="55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470" h="55500">
                      <a:moveTo>
                        <a:pt x="37846" y="3175"/>
                      </a:moveTo>
                      <a:lnTo>
                        <a:pt x="50546" y="0"/>
                      </a:lnTo>
                      <a:lnTo>
                        <a:pt x="66294" y="4699"/>
                      </a:lnTo>
                      <a:lnTo>
                        <a:pt x="69469" y="12700"/>
                      </a:lnTo>
                      <a:lnTo>
                        <a:pt x="69469" y="22225"/>
                      </a:lnTo>
                      <a:lnTo>
                        <a:pt x="58420" y="38100"/>
                      </a:lnTo>
                      <a:lnTo>
                        <a:pt x="45720" y="47625"/>
                      </a:lnTo>
                      <a:lnTo>
                        <a:pt x="33147" y="53975"/>
                      </a:lnTo>
                      <a:lnTo>
                        <a:pt x="14224" y="55499"/>
                      </a:lnTo>
                      <a:lnTo>
                        <a:pt x="9398" y="53975"/>
                      </a:lnTo>
                      <a:lnTo>
                        <a:pt x="4699" y="50800"/>
                      </a:lnTo>
                      <a:lnTo>
                        <a:pt x="1524" y="47625"/>
                      </a:lnTo>
                      <a:lnTo>
                        <a:pt x="0" y="44450"/>
                      </a:lnTo>
                      <a:lnTo>
                        <a:pt x="0" y="39624"/>
                      </a:lnTo>
                      <a:lnTo>
                        <a:pt x="1524" y="33274"/>
                      </a:lnTo>
                      <a:lnTo>
                        <a:pt x="12573" y="19050"/>
                      </a:lnTo>
                      <a:lnTo>
                        <a:pt x="23622" y="9525"/>
                      </a:lnTo>
                      <a:close/>
                    </a:path>
                  </a:pathLst>
                </a:custGeom>
                <a:solidFill>
                  <a:srgbClr val="FFE82A"/>
                </a:solidFill>
                <a:ln w="0" cap="flat" cmpd="sng" algn="ctr">
                  <a:solidFill>
                    <a:srgbClr val="FFE82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>
                  <a:off x="872490" y="1921129"/>
                  <a:ext cx="64644" cy="49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644" h="49150">
                      <a:moveTo>
                        <a:pt x="34671" y="1524"/>
                      </a:moveTo>
                      <a:lnTo>
                        <a:pt x="52070" y="0"/>
                      </a:lnTo>
                      <a:lnTo>
                        <a:pt x="59944" y="3048"/>
                      </a:lnTo>
                      <a:lnTo>
                        <a:pt x="63119" y="6350"/>
                      </a:lnTo>
                      <a:lnTo>
                        <a:pt x="63119" y="11049"/>
                      </a:lnTo>
                      <a:lnTo>
                        <a:pt x="64643" y="14224"/>
                      </a:lnTo>
                      <a:lnTo>
                        <a:pt x="63119" y="19050"/>
                      </a:lnTo>
                      <a:lnTo>
                        <a:pt x="53594" y="33274"/>
                      </a:lnTo>
                      <a:lnTo>
                        <a:pt x="42545" y="41275"/>
                      </a:lnTo>
                      <a:lnTo>
                        <a:pt x="29972" y="47625"/>
                      </a:lnTo>
                      <a:lnTo>
                        <a:pt x="12573" y="49149"/>
                      </a:lnTo>
                      <a:lnTo>
                        <a:pt x="7874" y="47625"/>
                      </a:lnTo>
                      <a:lnTo>
                        <a:pt x="4699" y="45974"/>
                      </a:lnTo>
                      <a:lnTo>
                        <a:pt x="1524" y="42799"/>
                      </a:lnTo>
                      <a:lnTo>
                        <a:pt x="0" y="39624"/>
                      </a:lnTo>
                      <a:lnTo>
                        <a:pt x="0" y="34925"/>
                      </a:lnTo>
                      <a:lnTo>
                        <a:pt x="3048" y="25400"/>
                      </a:lnTo>
                      <a:lnTo>
                        <a:pt x="11049" y="15875"/>
                      </a:lnTo>
                      <a:lnTo>
                        <a:pt x="22098" y="7874"/>
                      </a:lnTo>
                      <a:close/>
                    </a:path>
                  </a:pathLst>
                </a:custGeom>
                <a:solidFill>
                  <a:srgbClr val="FFED39"/>
                </a:solidFill>
                <a:ln w="0" cap="flat" cmpd="sng" algn="ctr">
                  <a:solidFill>
                    <a:srgbClr val="FFED3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>
                  <a:off x="875538" y="1922653"/>
                  <a:ext cx="58548" cy="444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548" h="44451">
                      <a:moveTo>
                        <a:pt x="31623" y="1524"/>
                      </a:moveTo>
                      <a:lnTo>
                        <a:pt x="42672" y="0"/>
                      </a:lnTo>
                      <a:lnTo>
                        <a:pt x="50546" y="1524"/>
                      </a:lnTo>
                      <a:lnTo>
                        <a:pt x="53721" y="3175"/>
                      </a:lnTo>
                      <a:lnTo>
                        <a:pt x="56896" y="6350"/>
                      </a:lnTo>
                      <a:lnTo>
                        <a:pt x="56896" y="9525"/>
                      </a:lnTo>
                      <a:lnTo>
                        <a:pt x="58547" y="14351"/>
                      </a:lnTo>
                      <a:lnTo>
                        <a:pt x="55372" y="22225"/>
                      </a:lnTo>
                      <a:lnTo>
                        <a:pt x="37973" y="38100"/>
                      </a:lnTo>
                      <a:lnTo>
                        <a:pt x="26924" y="42926"/>
                      </a:lnTo>
                      <a:lnTo>
                        <a:pt x="8001" y="44450"/>
                      </a:lnTo>
                      <a:lnTo>
                        <a:pt x="4826" y="41275"/>
                      </a:lnTo>
                      <a:lnTo>
                        <a:pt x="1651" y="39751"/>
                      </a:lnTo>
                      <a:lnTo>
                        <a:pt x="0" y="34925"/>
                      </a:lnTo>
                      <a:lnTo>
                        <a:pt x="0" y="31750"/>
                      </a:lnTo>
                      <a:lnTo>
                        <a:pt x="3175" y="23876"/>
                      </a:lnTo>
                      <a:lnTo>
                        <a:pt x="9525" y="14351"/>
                      </a:lnTo>
                      <a:lnTo>
                        <a:pt x="20574" y="8001"/>
                      </a:lnTo>
                      <a:close/>
                    </a:path>
                  </a:pathLst>
                </a:custGeom>
                <a:solidFill>
                  <a:srgbClr val="FFF048"/>
                </a:solidFill>
                <a:ln w="0" cap="flat" cmpd="sng" algn="ctr">
                  <a:solidFill>
                    <a:srgbClr val="FFF048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878713" y="1925828"/>
                  <a:ext cx="52198" cy="397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2198" h="39752">
                      <a:moveTo>
                        <a:pt x="37973" y="0"/>
                      </a:moveTo>
                      <a:lnTo>
                        <a:pt x="45847" y="0"/>
                      </a:lnTo>
                      <a:lnTo>
                        <a:pt x="50546" y="4826"/>
                      </a:lnTo>
                      <a:lnTo>
                        <a:pt x="52197" y="8001"/>
                      </a:lnTo>
                      <a:lnTo>
                        <a:pt x="52197" y="11176"/>
                      </a:lnTo>
                      <a:lnTo>
                        <a:pt x="49022" y="19050"/>
                      </a:lnTo>
                      <a:lnTo>
                        <a:pt x="42672" y="27051"/>
                      </a:lnTo>
                      <a:lnTo>
                        <a:pt x="34798" y="33401"/>
                      </a:lnTo>
                      <a:lnTo>
                        <a:pt x="23749" y="38100"/>
                      </a:lnTo>
                      <a:lnTo>
                        <a:pt x="14224" y="39751"/>
                      </a:lnTo>
                      <a:lnTo>
                        <a:pt x="6350" y="38100"/>
                      </a:lnTo>
                      <a:lnTo>
                        <a:pt x="3175" y="36576"/>
                      </a:lnTo>
                      <a:lnTo>
                        <a:pt x="0" y="30226"/>
                      </a:lnTo>
                      <a:lnTo>
                        <a:pt x="0" y="27051"/>
                      </a:lnTo>
                      <a:lnTo>
                        <a:pt x="3175" y="19050"/>
                      </a:lnTo>
                      <a:lnTo>
                        <a:pt x="17399" y="4826"/>
                      </a:lnTo>
                      <a:close/>
                    </a:path>
                  </a:pathLst>
                </a:custGeom>
                <a:solidFill>
                  <a:srgbClr val="FFF558"/>
                </a:solidFill>
                <a:ln w="0" cap="flat" cmpd="sng" algn="ctr">
                  <a:solidFill>
                    <a:srgbClr val="FFF558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881888" y="1927479"/>
                  <a:ext cx="45848" cy="349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848" h="34926">
                      <a:moveTo>
                        <a:pt x="33147" y="0"/>
                      </a:moveTo>
                      <a:lnTo>
                        <a:pt x="39497" y="1524"/>
                      </a:lnTo>
                      <a:lnTo>
                        <a:pt x="42672" y="3175"/>
                      </a:lnTo>
                      <a:lnTo>
                        <a:pt x="44196" y="4699"/>
                      </a:lnTo>
                      <a:lnTo>
                        <a:pt x="45847" y="7874"/>
                      </a:lnTo>
                      <a:lnTo>
                        <a:pt x="45847" y="9525"/>
                      </a:lnTo>
                      <a:lnTo>
                        <a:pt x="42672" y="17399"/>
                      </a:lnTo>
                      <a:lnTo>
                        <a:pt x="37973" y="23749"/>
                      </a:lnTo>
                      <a:lnTo>
                        <a:pt x="29972" y="30099"/>
                      </a:lnTo>
                      <a:lnTo>
                        <a:pt x="12700" y="34925"/>
                      </a:lnTo>
                      <a:lnTo>
                        <a:pt x="6350" y="33274"/>
                      </a:lnTo>
                      <a:lnTo>
                        <a:pt x="3175" y="31750"/>
                      </a:lnTo>
                      <a:lnTo>
                        <a:pt x="1651" y="30099"/>
                      </a:lnTo>
                      <a:lnTo>
                        <a:pt x="0" y="26924"/>
                      </a:lnTo>
                      <a:lnTo>
                        <a:pt x="0" y="23749"/>
                      </a:lnTo>
                      <a:lnTo>
                        <a:pt x="3175" y="17399"/>
                      </a:lnTo>
                      <a:lnTo>
                        <a:pt x="7874" y="11049"/>
                      </a:lnTo>
                      <a:lnTo>
                        <a:pt x="15875" y="4699"/>
                      </a:lnTo>
                      <a:close/>
                    </a:path>
                  </a:pathLst>
                </a:custGeom>
                <a:solidFill>
                  <a:srgbClr val="FFF767"/>
                </a:solidFill>
                <a:ln w="0" cap="flat" cmpd="sng" algn="ctr">
                  <a:solidFill>
                    <a:srgbClr val="FFF76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>
                  <a:off x="885063" y="1929003"/>
                  <a:ext cx="39498" cy="302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498" h="30227">
                      <a:moveTo>
                        <a:pt x="20574" y="1651"/>
                      </a:moveTo>
                      <a:lnTo>
                        <a:pt x="28448" y="0"/>
                      </a:lnTo>
                      <a:lnTo>
                        <a:pt x="34798" y="1651"/>
                      </a:lnTo>
                      <a:lnTo>
                        <a:pt x="37846" y="4826"/>
                      </a:lnTo>
                      <a:lnTo>
                        <a:pt x="39497" y="9525"/>
                      </a:lnTo>
                      <a:lnTo>
                        <a:pt x="33147" y="20701"/>
                      </a:lnTo>
                      <a:lnTo>
                        <a:pt x="18923" y="28575"/>
                      </a:lnTo>
                      <a:lnTo>
                        <a:pt x="11049" y="30226"/>
                      </a:lnTo>
                      <a:lnTo>
                        <a:pt x="4699" y="30226"/>
                      </a:lnTo>
                      <a:lnTo>
                        <a:pt x="1651" y="27051"/>
                      </a:lnTo>
                      <a:lnTo>
                        <a:pt x="0" y="22225"/>
                      </a:lnTo>
                      <a:lnTo>
                        <a:pt x="6350" y="9525"/>
                      </a:lnTo>
                      <a:lnTo>
                        <a:pt x="14224" y="4826"/>
                      </a:lnTo>
                      <a:close/>
                    </a:path>
                  </a:pathLst>
                </a:custGeom>
                <a:solidFill>
                  <a:srgbClr val="FFFA77"/>
                </a:solidFill>
                <a:ln w="0" cap="flat" cmpd="sng" algn="ctr">
                  <a:solidFill>
                    <a:srgbClr val="FFFA7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Freeform 68"/>
                <p:cNvSpPr/>
                <p:nvPr/>
              </p:nvSpPr>
              <p:spPr>
                <a:xfrm>
                  <a:off x="888238" y="1932178"/>
                  <a:ext cx="33148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148" h="25401">
                      <a:moveTo>
                        <a:pt x="17399" y="0"/>
                      </a:moveTo>
                      <a:lnTo>
                        <a:pt x="28448" y="0"/>
                      </a:lnTo>
                      <a:lnTo>
                        <a:pt x="31623" y="3175"/>
                      </a:lnTo>
                      <a:lnTo>
                        <a:pt x="33147" y="6350"/>
                      </a:lnTo>
                      <a:lnTo>
                        <a:pt x="31623" y="11176"/>
                      </a:lnTo>
                      <a:lnTo>
                        <a:pt x="22098" y="20701"/>
                      </a:lnTo>
                      <a:lnTo>
                        <a:pt x="15748" y="23876"/>
                      </a:lnTo>
                      <a:lnTo>
                        <a:pt x="9525" y="25400"/>
                      </a:lnTo>
                      <a:lnTo>
                        <a:pt x="4699" y="23876"/>
                      </a:lnTo>
                      <a:lnTo>
                        <a:pt x="1524" y="20701"/>
                      </a:lnTo>
                      <a:lnTo>
                        <a:pt x="0" y="17526"/>
                      </a:lnTo>
                      <a:lnTo>
                        <a:pt x="1524" y="12700"/>
                      </a:lnTo>
                      <a:lnTo>
                        <a:pt x="11049" y="3175"/>
                      </a:lnTo>
                      <a:close/>
                    </a:path>
                  </a:pathLst>
                </a:custGeom>
                <a:solidFill>
                  <a:srgbClr val="FFFF87"/>
                </a:solidFill>
                <a:ln w="0" cap="flat" cmpd="sng" algn="ctr">
                  <a:solidFill>
                    <a:srgbClr val="FFFF8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>
                  <a:off x="1125093" y="2064004"/>
                  <a:ext cx="170562" cy="429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0562" h="42927">
                      <a:moveTo>
                        <a:pt x="115189" y="0"/>
                      </a:moveTo>
                      <a:lnTo>
                        <a:pt x="131064" y="3175"/>
                      </a:lnTo>
                      <a:lnTo>
                        <a:pt x="143637" y="4826"/>
                      </a:lnTo>
                      <a:lnTo>
                        <a:pt x="162560" y="11176"/>
                      </a:lnTo>
                      <a:lnTo>
                        <a:pt x="170561" y="19050"/>
                      </a:lnTo>
                      <a:lnTo>
                        <a:pt x="168910" y="23876"/>
                      </a:lnTo>
                      <a:lnTo>
                        <a:pt x="164211" y="28702"/>
                      </a:lnTo>
                      <a:lnTo>
                        <a:pt x="146812" y="36576"/>
                      </a:lnTo>
                      <a:lnTo>
                        <a:pt x="120015" y="41275"/>
                      </a:lnTo>
                      <a:lnTo>
                        <a:pt x="86868" y="42926"/>
                      </a:lnTo>
                      <a:lnTo>
                        <a:pt x="53721" y="42926"/>
                      </a:lnTo>
                      <a:lnTo>
                        <a:pt x="39497" y="41275"/>
                      </a:lnTo>
                      <a:lnTo>
                        <a:pt x="25273" y="38227"/>
                      </a:lnTo>
                      <a:lnTo>
                        <a:pt x="6350" y="31750"/>
                      </a:lnTo>
                      <a:lnTo>
                        <a:pt x="1524" y="27051"/>
                      </a:lnTo>
                      <a:lnTo>
                        <a:pt x="0" y="23876"/>
                      </a:lnTo>
                      <a:lnTo>
                        <a:pt x="0" y="19050"/>
                      </a:lnTo>
                      <a:lnTo>
                        <a:pt x="4699" y="14351"/>
                      </a:lnTo>
                      <a:lnTo>
                        <a:pt x="23622" y="8001"/>
                      </a:lnTo>
                      <a:lnTo>
                        <a:pt x="48895" y="1651"/>
                      </a:lnTo>
                      <a:lnTo>
                        <a:pt x="82042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 cap="flat" cmpd="sng" algn="ctr">
                  <a:solidFill>
                    <a:srgbClr val="FFFF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>
                  <a:off x="1131443" y="2065655"/>
                  <a:ext cx="156211" cy="396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6211" h="39625">
                      <a:moveTo>
                        <a:pt x="107315" y="0"/>
                      </a:moveTo>
                      <a:lnTo>
                        <a:pt x="132588" y="4699"/>
                      </a:lnTo>
                      <a:lnTo>
                        <a:pt x="149987" y="11049"/>
                      </a:lnTo>
                      <a:lnTo>
                        <a:pt x="154686" y="14224"/>
                      </a:lnTo>
                      <a:lnTo>
                        <a:pt x="156210" y="17399"/>
                      </a:lnTo>
                      <a:lnTo>
                        <a:pt x="154686" y="22225"/>
                      </a:lnTo>
                      <a:lnTo>
                        <a:pt x="151511" y="25400"/>
                      </a:lnTo>
                      <a:lnTo>
                        <a:pt x="143637" y="30099"/>
                      </a:lnTo>
                      <a:lnTo>
                        <a:pt x="135763" y="33274"/>
                      </a:lnTo>
                      <a:lnTo>
                        <a:pt x="110490" y="38100"/>
                      </a:lnTo>
                      <a:lnTo>
                        <a:pt x="80518" y="39624"/>
                      </a:lnTo>
                      <a:lnTo>
                        <a:pt x="50546" y="39624"/>
                      </a:lnTo>
                      <a:lnTo>
                        <a:pt x="25273" y="34925"/>
                      </a:lnTo>
                      <a:lnTo>
                        <a:pt x="7874" y="28575"/>
                      </a:lnTo>
                      <a:lnTo>
                        <a:pt x="3175" y="25400"/>
                      </a:lnTo>
                      <a:lnTo>
                        <a:pt x="0" y="22225"/>
                      </a:lnTo>
                      <a:lnTo>
                        <a:pt x="1524" y="17399"/>
                      </a:lnTo>
                      <a:lnTo>
                        <a:pt x="12573" y="9525"/>
                      </a:lnTo>
                      <a:lnTo>
                        <a:pt x="22098" y="6350"/>
                      </a:lnTo>
                      <a:lnTo>
                        <a:pt x="47371" y="1524"/>
                      </a:lnTo>
                      <a:lnTo>
                        <a:pt x="77343" y="0"/>
                      </a:lnTo>
                      <a:close/>
                    </a:path>
                  </a:pathLst>
                </a:custGeom>
                <a:solidFill>
                  <a:srgbClr val="FFFF15"/>
                </a:solidFill>
                <a:ln w="0" cap="flat" cmpd="sng" algn="ctr">
                  <a:solidFill>
                    <a:srgbClr val="FFFF15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1139317" y="2067179"/>
                  <a:ext cx="142114" cy="365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2114" h="36577">
                      <a:moveTo>
                        <a:pt x="96266" y="0"/>
                      </a:moveTo>
                      <a:lnTo>
                        <a:pt x="120015" y="4826"/>
                      </a:lnTo>
                      <a:lnTo>
                        <a:pt x="129413" y="6350"/>
                      </a:lnTo>
                      <a:lnTo>
                        <a:pt x="140589" y="12700"/>
                      </a:lnTo>
                      <a:lnTo>
                        <a:pt x="142113" y="15875"/>
                      </a:lnTo>
                      <a:lnTo>
                        <a:pt x="140589" y="20701"/>
                      </a:lnTo>
                      <a:lnTo>
                        <a:pt x="137414" y="23876"/>
                      </a:lnTo>
                      <a:lnTo>
                        <a:pt x="121539" y="30226"/>
                      </a:lnTo>
                      <a:lnTo>
                        <a:pt x="99441" y="35052"/>
                      </a:lnTo>
                      <a:lnTo>
                        <a:pt x="72644" y="36576"/>
                      </a:lnTo>
                      <a:lnTo>
                        <a:pt x="45847" y="35052"/>
                      </a:lnTo>
                      <a:lnTo>
                        <a:pt x="22098" y="31750"/>
                      </a:lnTo>
                      <a:lnTo>
                        <a:pt x="12573" y="30226"/>
                      </a:lnTo>
                      <a:lnTo>
                        <a:pt x="1524" y="23876"/>
                      </a:lnTo>
                      <a:lnTo>
                        <a:pt x="0" y="19050"/>
                      </a:lnTo>
                      <a:lnTo>
                        <a:pt x="1524" y="15875"/>
                      </a:lnTo>
                      <a:lnTo>
                        <a:pt x="4699" y="12700"/>
                      </a:lnTo>
                      <a:lnTo>
                        <a:pt x="11049" y="9525"/>
                      </a:lnTo>
                      <a:lnTo>
                        <a:pt x="20447" y="6350"/>
                      </a:lnTo>
                      <a:lnTo>
                        <a:pt x="42672" y="1651"/>
                      </a:lnTo>
                      <a:lnTo>
                        <a:pt x="69469" y="0"/>
                      </a:lnTo>
                      <a:close/>
                    </a:path>
                  </a:pathLst>
                </a:custGeom>
                <a:solidFill>
                  <a:srgbClr val="FFFF27"/>
                </a:solidFill>
                <a:ln w="0" cap="flat" cmpd="sng" algn="ctr">
                  <a:solidFill>
                    <a:srgbClr val="FFFF2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1147191" y="2068830"/>
                  <a:ext cx="126366" cy="334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6366" h="33402">
                      <a:moveTo>
                        <a:pt x="86868" y="0"/>
                      </a:moveTo>
                      <a:lnTo>
                        <a:pt x="107315" y="3175"/>
                      </a:lnTo>
                      <a:lnTo>
                        <a:pt x="121539" y="7874"/>
                      </a:lnTo>
                      <a:lnTo>
                        <a:pt x="124714" y="11049"/>
                      </a:lnTo>
                      <a:lnTo>
                        <a:pt x="126365" y="14224"/>
                      </a:lnTo>
                      <a:lnTo>
                        <a:pt x="126365" y="17399"/>
                      </a:lnTo>
                      <a:lnTo>
                        <a:pt x="123190" y="20574"/>
                      </a:lnTo>
                      <a:lnTo>
                        <a:pt x="108966" y="26924"/>
                      </a:lnTo>
                      <a:lnTo>
                        <a:pt x="90043" y="30099"/>
                      </a:lnTo>
                      <a:lnTo>
                        <a:pt x="64770" y="33401"/>
                      </a:lnTo>
                      <a:lnTo>
                        <a:pt x="39497" y="31750"/>
                      </a:lnTo>
                      <a:lnTo>
                        <a:pt x="18923" y="28575"/>
                      </a:lnTo>
                      <a:lnTo>
                        <a:pt x="11049" y="26924"/>
                      </a:lnTo>
                      <a:lnTo>
                        <a:pt x="4699" y="23876"/>
                      </a:lnTo>
                      <a:lnTo>
                        <a:pt x="1524" y="20574"/>
                      </a:lnTo>
                      <a:lnTo>
                        <a:pt x="0" y="17399"/>
                      </a:lnTo>
                      <a:lnTo>
                        <a:pt x="1524" y="14224"/>
                      </a:lnTo>
                      <a:lnTo>
                        <a:pt x="4699" y="11049"/>
                      </a:lnTo>
                      <a:lnTo>
                        <a:pt x="9525" y="7874"/>
                      </a:lnTo>
                      <a:lnTo>
                        <a:pt x="17399" y="6350"/>
                      </a:lnTo>
                      <a:lnTo>
                        <a:pt x="37973" y="1524"/>
                      </a:lnTo>
                      <a:lnTo>
                        <a:pt x="61595" y="0"/>
                      </a:lnTo>
                      <a:close/>
                    </a:path>
                  </a:pathLst>
                </a:custGeom>
                <a:solidFill>
                  <a:srgbClr val="FFFF3C"/>
                </a:solidFill>
                <a:ln w="0" cap="flat" cmpd="sng" algn="ctr">
                  <a:solidFill>
                    <a:srgbClr val="FFFF3C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>
                  <a:off x="1155065" y="2070354"/>
                  <a:ext cx="112142" cy="285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2142" h="28576">
                      <a:moveTo>
                        <a:pt x="75819" y="0"/>
                      </a:moveTo>
                      <a:lnTo>
                        <a:pt x="94742" y="3175"/>
                      </a:lnTo>
                      <a:lnTo>
                        <a:pt x="107442" y="8001"/>
                      </a:lnTo>
                      <a:lnTo>
                        <a:pt x="112141" y="12700"/>
                      </a:lnTo>
                      <a:lnTo>
                        <a:pt x="112141" y="15875"/>
                      </a:lnTo>
                      <a:lnTo>
                        <a:pt x="108966" y="19050"/>
                      </a:lnTo>
                      <a:lnTo>
                        <a:pt x="96393" y="23876"/>
                      </a:lnTo>
                      <a:lnTo>
                        <a:pt x="78994" y="27051"/>
                      </a:lnTo>
                      <a:lnTo>
                        <a:pt x="56896" y="28575"/>
                      </a:lnTo>
                      <a:lnTo>
                        <a:pt x="34798" y="28575"/>
                      </a:lnTo>
                      <a:lnTo>
                        <a:pt x="17399" y="25400"/>
                      </a:lnTo>
                      <a:lnTo>
                        <a:pt x="1651" y="19050"/>
                      </a:lnTo>
                      <a:lnTo>
                        <a:pt x="0" y="15875"/>
                      </a:lnTo>
                      <a:lnTo>
                        <a:pt x="0" y="12700"/>
                      </a:lnTo>
                      <a:lnTo>
                        <a:pt x="3175" y="9525"/>
                      </a:lnTo>
                      <a:lnTo>
                        <a:pt x="15875" y="4826"/>
                      </a:lnTo>
                      <a:lnTo>
                        <a:pt x="33147" y="1651"/>
                      </a:lnTo>
                      <a:lnTo>
                        <a:pt x="55245" y="0"/>
                      </a:lnTo>
                      <a:close/>
                    </a:path>
                  </a:pathLst>
                </a:custGeom>
                <a:solidFill>
                  <a:srgbClr val="FFFF4D"/>
                </a:solidFill>
                <a:ln w="0" cap="flat" cmpd="sng" algn="ctr">
                  <a:solidFill>
                    <a:srgbClr val="FFFF4D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1161415" y="2072005"/>
                  <a:ext cx="99442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9442" h="25401">
                      <a:moveTo>
                        <a:pt x="67945" y="0"/>
                      </a:moveTo>
                      <a:lnTo>
                        <a:pt x="94742" y="6350"/>
                      </a:lnTo>
                      <a:lnTo>
                        <a:pt x="99441" y="11049"/>
                      </a:lnTo>
                      <a:lnTo>
                        <a:pt x="97917" y="14224"/>
                      </a:lnTo>
                      <a:lnTo>
                        <a:pt x="96266" y="15875"/>
                      </a:lnTo>
                      <a:lnTo>
                        <a:pt x="85217" y="20701"/>
                      </a:lnTo>
                      <a:lnTo>
                        <a:pt x="69469" y="23749"/>
                      </a:lnTo>
                      <a:lnTo>
                        <a:pt x="50546" y="25400"/>
                      </a:lnTo>
                      <a:lnTo>
                        <a:pt x="31496" y="25400"/>
                      </a:lnTo>
                      <a:lnTo>
                        <a:pt x="4699" y="19050"/>
                      </a:lnTo>
                      <a:lnTo>
                        <a:pt x="0" y="14224"/>
                      </a:lnTo>
                      <a:lnTo>
                        <a:pt x="1524" y="11049"/>
                      </a:lnTo>
                      <a:lnTo>
                        <a:pt x="4699" y="7874"/>
                      </a:lnTo>
                      <a:lnTo>
                        <a:pt x="29972" y="1524"/>
                      </a:lnTo>
                      <a:lnTo>
                        <a:pt x="48895" y="0"/>
                      </a:lnTo>
                      <a:close/>
                    </a:path>
                  </a:pathLst>
                </a:custGeom>
                <a:solidFill>
                  <a:srgbClr val="FFFF61"/>
                </a:solidFill>
                <a:ln w="0" cap="flat" cmpd="sng" algn="ctr">
                  <a:solidFill>
                    <a:srgbClr val="FFFF6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1169289" y="2073529"/>
                  <a:ext cx="83694" cy="222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3694" h="22226">
                      <a:moveTo>
                        <a:pt x="56896" y="0"/>
                      </a:moveTo>
                      <a:lnTo>
                        <a:pt x="70993" y="3175"/>
                      </a:lnTo>
                      <a:lnTo>
                        <a:pt x="83693" y="8001"/>
                      </a:lnTo>
                      <a:lnTo>
                        <a:pt x="83693" y="12700"/>
                      </a:lnTo>
                      <a:lnTo>
                        <a:pt x="80518" y="14351"/>
                      </a:lnTo>
                      <a:lnTo>
                        <a:pt x="60071" y="20701"/>
                      </a:lnTo>
                      <a:lnTo>
                        <a:pt x="42672" y="22225"/>
                      </a:lnTo>
                      <a:lnTo>
                        <a:pt x="26797" y="20701"/>
                      </a:lnTo>
                      <a:lnTo>
                        <a:pt x="12700" y="19177"/>
                      </a:lnTo>
                      <a:lnTo>
                        <a:pt x="1651" y="14351"/>
                      </a:lnTo>
                      <a:lnTo>
                        <a:pt x="0" y="11176"/>
                      </a:lnTo>
                      <a:lnTo>
                        <a:pt x="3175" y="8001"/>
                      </a:lnTo>
                      <a:lnTo>
                        <a:pt x="12700" y="3175"/>
                      </a:lnTo>
                      <a:lnTo>
                        <a:pt x="25273" y="1651"/>
                      </a:lnTo>
                      <a:lnTo>
                        <a:pt x="41021" y="0"/>
                      </a:lnTo>
                      <a:close/>
                    </a:path>
                  </a:pathLst>
                </a:custGeom>
                <a:solidFill>
                  <a:srgbClr val="FFFF73"/>
                </a:solidFill>
                <a:ln w="0" cap="flat" cmpd="sng" algn="ctr">
                  <a:solidFill>
                    <a:srgbClr val="FFFF7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>
                  <a:off x="1177163" y="2075180"/>
                  <a:ext cx="69470" cy="175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470" h="17527">
                      <a:moveTo>
                        <a:pt x="58420" y="1524"/>
                      </a:moveTo>
                      <a:lnTo>
                        <a:pt x="66294" y="4699"/>
                      </a:lnTo>
                      <a:lnTo>
                        <a:pt x="69469" y="7874"/>
                      </a:lnTo>
                      <a:lnTo>
                        <a:pt x="69469" y="9525"/>
                      </a:lnTo>
                      <a:lnTo>
                        <a:pt x="60071" y="14224"/>
                      </a:lnTo>
                      <a:lnTo>
                        <a:pt x="49022" y="17526"/>
                      </a:lnTo>
                      <a:lnTo>
                        <a:pt x="34798" y="17526"/>
                      </a:lnTo>
                      <a:lnTo>
                        <a:pt x="11049" y="15875"/>
                      </a:lnTo>
                      <a:lnTo>
                        <a:pt x="0" y="11049"/>
                      </a:lnTo>
                      <a:lnTo>
                        <a:pt x="0" y="7874"/>
                      </a:lnTo>
                      <a:lnTo>
                        <a:pt x="1651" y="6350"/>
                      </a:lnTo>
                      <a:lnTo>
                        <a:pt x="9525" y="3175"/>
                      </a:lnTo>
                      <a:lnTo>
                        <a:pt x="33147" y="0"/>
                      </a:lnTo>
                      <a:close/>
                    </a:path>
                  </a:pathLst>
                </a:custGeom>
                <a:solidFill>
                  <a:srgbClr val="FFFF87"/>
                </a:solidFill>
                <a:ln w="0" cap="flat" cmpd="sng" algn="ctr">
                  <a:solidFill>
                    <a:srgbClr val="FFFF8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>
                  <a:off x="1185164" y="2076704"/>
                  <a:ext cx="53595" cy="143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595" h="14352">
                      <a:moveTo>
                        <a:pt x="36195" y="0"/>
                      </a:moveTo>
                      <a:lnTo>
                        <a:pt x="52070" y="3175"/>
                      </a:lnTo>
                      <a:lnTo>
                        <a:pt x="53594" y="6350"/>
                      </a:lnTo>
                      <a:lnTo>
                        <a:pt x="52070" y="9525"/>
                      </a:lnTo>
                      <a:lnTo>
                        <a:pt x="37846" y="14351"/>
                      </a:lnTo>
                      <a:lnTo>
                        <a:pt x="17272" y="14351"/>
                      </a:lnTo>
                      <a:lnTo>
                        <a:pt x="1524" y="11176"/>
                      </a:lnTo>
                      <a:lnTo>
                        <a:pt x="0" y="8001"/>
                      </a:lnTo>
                      <a:lnTo>
                        <a:pt x="1524" y="4826"/>
                      </a:lnTo>
                      <a:lnTo>
                        <a:pt x="6223" y="3175"/>
                      </a:lnTo>
                      <a:lnTo>
                        <a:pt x="26797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0" cap="flat" cmpd="sng" algn="ctr">
                  <a:solidFill>
                    <a:srgbClr val="FFFF9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>
                  <a:off x="1191387" y="2078355"/>
                  <a:ext cx="41149" cy="11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149" h="11050">
                      <a:moveTo>
                        <a:pt x="34798" y="1524"/>
                      </a:moveTo>
                      <a:lnTo>
                        <a:pt x="39497" y="3175"/>
                      </a:lnTo>
                      <a:lnTo>
                        <a:pt x="41148" y="4699"/>
                      </a:lnTo>
                      <a:lnTo>
                        <a:pt x="36322" y="9525"/>
                      </a:lnTo>
                      <a:lnTo>
                        <a:pt x="22098" y="11049"/>
                      </a:lnTo>
                      <a:lnTo>
                        <a:pt x="6350" y="9525"/>
                      </a:lnTo>
                      <a:lnTo>
                        <a:pt x="0" y="6350"/>
                      </a:lnTo>
                      <a:lnTo>
                        <a:pt x="1524" y="3175"/>
                      </a:lnTo>
                      <a:lnTo>
                        <a:pt x="6350" y="1524"/>
                      </a:lnTo>
                      <a:lnTo>
                        <a:pt x="20574" y="0"/>
                      </a:lnTo>
                      <a:close/>
                    </a:path>
                  </a:pathLst>
                </a:custGeom>
                <a:solidFill>
                  <a:srgbClr val="FFFFAD"/>
                </a:solidFill>
                <a:ln w="0" cap="flat" cmpd="sng" algn="ctr">
                  <a:solidFill>
                    <a:srgbClr val="FFFFAD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>
                  <a:off x="874014" y="1949704"/>
                  <a:ext cx="674244" cy="4923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4244" h="492380">
                      <a:moveTo>
                        <a:pt x="58420" y="31750"/>
                      </a:moveTo>
                      <a:lnTo>
                        <a:pt x="78994" y="49149"/>
                      </a:lnTo>
                      <a:lnTo>
                        <a:pt x="105791" y="63500"/>
                      </a:lnTo>
                      <a:lnTo>
                        <a:pt x="121666" y="69850"/>
                      </a:lnTo>
                      <a:lnTo>
                        <a:pt x="154813" y="79375"/>
                      </a:lnTo>
                      <a:lnTo>
                        <a:pt x="191008" y="87376"/>
                      </a:lnTo>
                      <a:lnTo>
                        <a:pt x="230505" y="93726"/>
                      </a:lnTo>
                      <a:lnTo>
                        <a:pt x="273177" y="96901"/>
                      </a:lnTo>
                      <a:lnTo>
                        <a:pt x="315849" y="98425"/>
                      </a:lnTo>
                      <a:lnTo>
                        <a:pt x="358521" y="98425"/>
                      </a:lnTo>
                      <a:lnTo>
                        <a:pt x="442087" y="92075"/>
                      </a:lnTo>
                      <a:lnTo>
                        <a:pt x="480060" y="85725"/>
                      </a:lnTo>
                      <a:lnTo>
                        <a:pt x="517906" y="77851"/>
                      </a:lnTo>
                      <a:lnTo>
                        <a:pt x="549529" y="69850"/>
                      </a:lnTo>
                      <a:lnTo>
                        <a:pt x="577977" y="60325"/>
                      </a:lnTo>
                      <a:lnTo>
                        <a:pt x="601599" y="49149"/>
                      </a:lnTo>
                      <a:lnTo>
                        <a:pt x="607949" y="45974"/>
                      </a:lnTo>
                      <a:lnTo>
                        <a:pt x="618998" y="31750"/>
                      </a:lnTo>
                      <a:lnTo>
                        <a:pt x="620522" y="28575"/>
                      </a:lnTo>
                      <a:lnTo>
                        <a:pt x="617347" y="26924"/>
                      </a:lnTo>
                      <a:lnTo>
                        <a:pt x="598424" y="11049"/>
                      </a:lnTo>
                      <a:lnTo>
                        <a:pt x="595376" y="6350"/>
                      </a:lnTo>
                      <a:lnTo>
                        <a:pt x="595376" y="4699"/>
                      </a:lnTo>
                      <a:lnTo>
                        <a:pt x="596900" y="3175"/>
                      </a:lnTo>
                      <a:lnTo>
                        <a:pt x="609473" y="0"/>
                      </a:lnTo>
                      <a:lnTo>
                        <a:pt x="626872" y="9525"/>
                      </a:lnTo>
                      <a:lnTo>
                        <a:pt x="639572" y="19050"/>
                      </a:lnTo>
                      <a:lnTo>
                        <a:pt x="660019" y="39624"/>
                      </a:lnTo>
                      <a:lnTo>
                        <a:pt x="674243" y="65024"/>
                      </a:lnTo>
                      <a:lnTo>
                        <a:pt x="674243" y="71501"/>
                      </a:lnTo>
                      <a:lnTo>
                        <a:pt x="672719" y="73025"/>
                      </a:lnTo>
                      <a:lnTo>
                        <a:pt x="671068" y="76200"/>
                      </a:lnTo>
                      <a:lnTo>
                        <a:pt x="658495" y="79375"/>
                      </a:lnTo>
                      <a:lnTo>
                        <a:pt x="655320" y="77851"/>
                      </a:lnTo>
                      <a:lnTo>
                        <a:pt x="639572" y="60325"/>
                      </a:lnTo>
                      <a:lnTo>
                        <a:pt x="633222" y="57150"/>
                      </a:lnTo>
                      <a:lnTo>
                        <a:pt x="625348" y="60325"/>
                      </a:lnTo>
                      <a:lnTo>
                        <a:pt x="617347" y="69850"/>
                      </a:lnTo>
                      <a:lnTo>
                        <a:pt x="607949" y="85725"/>
                      </a:lnTo>
                      <a:lnTo>
                        <a:pt x="596900" y="104775"/>
                      </a:lnTo>
                      <a:lnTo>
                        <a:pt x="585851" y="128651"/>
                      </a:lnTo>
                      <a:lnTo>
                        <a:pt x="558927" y="184150"/>
                      </a:lnTo>
                      <a:lnTo>
                        <a:pt x="513207" y="281178"/>
                      </a:lnTo>
                      <a:lnTo>
                        <a:pt x="494284" y="314452"/>
                      </a:lnTo>
                      <a:lnTo>
                        <a:pt x="475234" y="346202"/>
                      </a:lnTo>
                      <a:lnTo>
                        <a:pt x="454787" y="376428"/>
                      </a:lnTo>
                      <a:lnTo>
                        <a:pt x="434213" y="405003"/>
                      </a:lnTo>
                      <a:lnTo>
                        <a:pt x="410591" y="430403"/>
                      </a:lnTo>
                      <a:lnTo>
                        <a:pt x="393192" y="446278"/>
                      </a:lnTo>
                      <a:lnTo>
                        <a:pt x="375793" y="460629"/>
                      </a:lnTo>
                      <a:lnTo>
                        <a:pt x="356870" y="471805"/>
                      </a:lnTo>
                      <a:lnTo>
                        <a:pt x="337947" y="481330"/>
                      </a:lnTo>
                      <a:lnTo>
                        <a:pt x="318897" y="487553"/>
                      </a:lnTo>
                      <a:lnTo>
                        <a:pt x="298450" y="492379"/>
                      </a:lnTo>
                      <a:lnTo>
                        <a:pt x="276352" y="492379"/>
                      </a:lnTo>
                      <a:lnTo>
                        <a:pt x="254254" y="490855"/>
                      </a:lnTo>
                      <a:lnTo>
                        <a:pt x="240030" y="487553"/>
                      </a:lnTo>
                      <a:lnTo>
                        <a:pt x="224155" y="482854"/>
                      </a:lnTo>
                      <a:lnTo>
                        <a:pt x="211582" y="476504"/>
                      </a:lnTo>
                      <a:lnTo>
                        <a:pt x="186309" y="460629"/>
                      </a:lnTo>
                      <a:lnTo>
                        <a:pt x="175260" y="451104"/>
                      </a:lnTo>
                      <a:lnTo>
                        <a:pt x="154813" y="428879"/>
                      </a:lnTo>
                      <a:lnTo>
                        <a:pt x="137414" y="405003"/>
                      </a:lnTo>
                      <a:lnTo>
                        <a:pt x="123190" y="376428"/>
                      </a:lnTo>
                      <a:lnTo>
                        <a:pt x="110490" y="346202"/>
                      </a:lnTo>
                      <a:lnTo>
                        <a:pt x="97917" y="314452"/>
                      </a:lnTo>
                      <a:lnTo>
                        <a:pt x="88392" y="281178"/>
                      </a:lnTo>
                      <a:lnTo>
                        <a:pt x="80518" y="246126"/>
                      </a:lnTo>
                      <a:lnTo>
                        <a:pt x="66294" y="179451"/>
                      </a:lnTo>
                      <a:lnTo>
                        <a:pt x="55245" y="115951"/>
                      </a:lnTo>
                      <a:lnTo>
                        <a:pt x="48895" y="87376"/>
                      </a:lnTo>
                      <a:lnTo>
                        <a:pt x="42672" y="60325"/>
                      </a:lnTo>
                      <a:lnTo>
                        <a:pt x="31623" y="30099"/>
                      </a:lnTo>
                      <a:lnTo>
                        <a:pt x="20574" y="38100"/>
                      </a:lnTo>
                      <a:lnTo>
                        <a:pt x="4699" y="58801"/>
                      </a:lnTo>
                      <a:lnTo>
                        <a:pt x="0" y="73025"/>
                      </a:lnTo>
                      <a:lnTo>
                        <a:pt x="0" y="50800"/>
                      </a:lnTo>
                      <a:lnTo>
                        <a:pt x="1524" y="42926"/>
                      </a:lnTo>
                      <a:lnTo>
                        <a:pt x="7874" y="31750"/>
                      </a:lnTo>
                      <a:lnTo>
                        <a:pt x="26924" y="14224"/>
                      </a:lnTo>
                      <a:lnTo>
                        <a:pt x="39497" y="7874"/>
                      </a:lnTo>
                      <a:lnTo>
                        <a:pt x="52070" y="6350"/>
                      </a:lnTo>
                      <a:lnTo>
                        <a:pt x="75819" y="7874"/>
                      </a:lnTo>
                      <a:lnTo>
                        <a:pt x="88392" y="14224"/>
                      </a:lnTo>
                      <a:lnTo>
                        <a:pt x="91567" y="17399"/>
                      </a:lnTo>
                      <a:lnTo>
                        <a:pt x="93218" y="20574"/>
                      </a:lnTo>
                      <a:lnTo>
                        <a:pt x="94742" y="22225"/>
                      </a:lnTo>
                      <a:lnTo>
                        <a:pt x="91567" y="25400"/>
                      </a:lnTo>
                      <a:lnTo>
                        <a:pt x="90043" y="22225"/>
                      </a:lnTo>
                      <a:lnTo>
                        <a:pt x="86868" y="19050"/>
                      </a:lnTo>
                      <a:lnTo>
                        <a:pt x="77343" y="15875"/>
                      </a:lnTo>
                      <a:lnTo>
                        <a:pt x="71120" y="15875"/>
                      </a:lnTo>
                      <a:lnTo>
                        <a:pt x="63119" y="17399"/>
                      </a:lnTo>
                      <a:lnTo>
                        <a:pt x="48895" y="22225"/>
                      </a:lnTo>
                      <a:close/>
                    </a:path>
                  </a:pathLst>
                </a:custGeom>
                <a:solidFill>
                  <a:srgbClr val="C70007"/>
                </a:solidFill>
                <a:ln w="0" cap="flat" cmpd="sng" algn="ctr">
                  <a:solidFill>
                    <a:srgbClr val="C7000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>
                  <a:off x="1227709" y="1569974"/>
                  <a:ext cx="123191" cy="953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3191" h="95378">
                      <a:moveTo>
                        <a:pt x="41021" y="25400"/>
                      </a:moveTo>
                      <a:lnTo>
                        <a:pt x="28448" y="30226"/>
                      </a:lnTo>
                      <a:lnTo>
                        <a:pt x="4826" y="38227"/>
                      </a:lnTo>
                      <a:lnTo>
                        <a:pt x="1651" y="36576"/>
                      </a:lnTo>
                      <a:lnTo>
                        <a:pt x="0" y="36576"/>
                      </a:lnTo>
                      <a:lnTo>
                        <a:pt x="0" y="30226"/>
                      </a:lnTo>
                      <a:lnTo>
                        <a:pt x="4826" y="19177"/>
                      </a:lnTo>
                      <a:lnTo>
                        <a:pt x="15748" y="8001"/>
                      </a:lnTo>
                      <a:lnTo>
                        <a:pt x="39497" y="0"/>
                      </a:lnTo>
                      <a:lnTo>
                        <a:pt x="63119" y="0"/>
                      </a:lnTo>
                      <a:lnTo>
                        <a:pt x="83693" y="8001"/>
                      </a:lnTo>
                      <a:lnTo>
                        <a:pt x="93218" y="12827"/>
                      </a:lnTo>
                      <a:lnTo>
                        <a:pt x="107315" y="25400"/>
                      </a:lnTo>
                      <a:lnTo>
                        <a:pt x="116840" y="41402"/>
                      </a:lnTo>
                      <a:lnTo>
                        <a:pt x="121539" y="57277"/>
                      </a:lnTo>
                      <a:lnTo>
                        <a:pt x="123190" y="84201"/>
                      </a:lnTo>
                      <a:lnTo>
                        <a:pt x="121539" y="95377"/>
                      </a:lnTo>
                      <a:lnTo>
                        <a:pt x="113665" y="69977"/>
                      </a:lnTo>
                      <a:lnTo>
                        <a:pt x="102616" y="50927"/>
                      </a:lnTo>
                      <a:lnTo>
                        <a:pt x="88392" y="35052"/>
                      </a:lnTo>
                      <a:lnTo>
                        <a:pt x="67945" y="25400"/>
                      </a:lnTo>
                      <a:lnTo>
                        <a:pt x="47371" y="23876"/>
                      </a:lnTo>
                      <a:close/>
                    </a:path>
                  </a:pathLst>
                </a:custGeom>
                <a:solidFill>
                  <a:srgbClr val="FF7A00"/>
                </a:solidFill>
                <a:ln w="0" cap="flat" cmpd="sng" algn="ctr">
                  <a:solidFill>
                    <a:srgbClr val="FF7A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919861" y="1983105"/>
                  <a:ext cx="577851" cy="4335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7851" h="433579">
                      <a:moveTo>
                        <a:pt x="7874" y="12573"/>
                      </a:moveTo>
                      <a:lnTo>
                        <a:pt x="20447" y="25400"/>
                      </a:lnTo>
                      <a:lnTo>
                        <a:pt x="39370" y="39624"/>
                      </a:lnTo>
                      <a:lnTo>
                        <a:pt x="63119" y="55499"/>
                      </a:lnTo>
                      <a:lnTo>
                        <a:pt x="77343" y="63500"/>
                      </a:lnTo>
                      <a:lnTo>
                        <a:pt x="93091" y="69850"/>
                      </a:lnTo>
                      <a:lnTo>
                        <a:pt x="110490" y="76200"/>
                      </a:lnTo>
                      <a:lnTo>
                        <a:pt x="129413" y="82550"/>
                      </a:lnTo>
                      <a:lnTo>
                        <a:pt x="149987" y="85725"/>
                      </a:lnTo>
                      <a:lnTo>
                        <a:pt x="172085" y="88900"/>
                      </a:lnTo>
                      <a:lnTo>
                        <a:pt x="217932" y="93599"/>
                      </a:lnTo>
                      <a:lnTo>
                        <a:pt x="301498" y="93599"/>
                      </a:lnTo>
                      <a:lnTo>
                        <a:pt x="339471" y="92075"/>
                      </a:lnTo>
                      <a:lnTo>
                        <a:pt x="374142" y="88900"/>
                      </a:lnTo>
                      <a:lnTo>
                        <a:pt x="407416" y="82550"/>
                      </a:lnTo>
                      <a:lnTo>
                        <a:pt x="437388" y="76200"/>
                      </a:lnTo>
                      <a:lnTo>
                        <a:pt x="462534" y="69850"/>
                      </a:lnTo>
                      <a:lnTo>
                        <a:pt x="486283" y="60325"/>
                      </a:lnTo>
                      <a:lnTo>
                        <a:pt x="508381" y="50673"/>
                      </a:lnTo>
                      <a:lnTo>
                        <a:pt x="528955" y="41148"/>
                      </a:lnTo>
                      <a:lnTo>
                        <a:pt x="544703" y="30099"/>
                      </a:lnTo>
                      <a:lnTo>
                        <a:pt x="577850" y="7874"/>
                      </a:lnTo>
                      <a:lnTo>
                        <a:pt x="551053" y="60325"/>
                      </a:lnTo>
                      <a:lnTo>
                        <a:pt x="487934" y="176276"/>
                      </a:lnTo>
                      <a:lnTo>
                        <a:pt x="451612" y="241300"/>
                      </a:lnTo>
                      <a:lnTo>
                        <a:pt x="415163" y="301752"/>
                      </a:lnTo>
                      <a:lnTo>
                        <a:pt x="397891" y="327152"/>
                      </a:lnTo>
                      <a:lnTo>
                        <a:pt x="382016" y="350901"/>
                      </a:lnTo>
                      <a:lnTo>
                        <a:pt x="356870" y="379603"/>
                      </a:lnTo>
                      <a:lnTo>
                        <a:pt x="333121" y="397002"/>
                      </a:lnTo>
                      <a:lnTo>
                        <a:pt x="307848" y="412877"/>
                      </a:lnTo>
                      <a:lnTo>
                        <a:pt x="281051" y="424053"/>
                      </a:lnTo>
                      <a:lnTo>
                        <a:pt x="254127" y="431927"/>
                      </a:lnTo>
                      <a:lnTo>
                        <a:pt x="239903" y="433578"/>
                      </a:lnTo>
                      <a:lnTo>
                        <a:pt x="211582" y="433578"/>
                      </a:lnTo>
                      <a:lnTo>
                        <a:pt x="184658" y="425577"/>
                      </a:lnTo>
                      <a:lnTo>
                        <a:pt x="159385" y="411353"/>
                      </a:lnTo>
                      <a:lnTo>
                        <a:pt x="146812" y="400177"/>
                      </a:lnTo>
                      <a:lnTo>
                        <a:pt x="124714" y="371602"/>
                      </a:lnTo>
                      <a:lnTo>
                        <a:pt x="113665" y="354203"/>
                      </a:lnTo>
                      <a:lnTo>
                        <a:pt x="104140" y="333502"/>
                      </a:lnTo>
                      <a:lnTo>
                        <a:pt x="94742" y="311277"/>
                      </a:lnTo>
                      <a:lnTo>
                        <a:pt x="86741" y="289052"/>
                      </a:lnTo>
                      <a:lnTo>
                        <a:pt x="69469" y="241300"/>
                      </a:lnTo>
                      <a:lnTo>
                        <a:pt x="55245" y="193675"/>
                      </a:lnTo>
                      <a:lnTo>
                        <a:pt x="44196" y="149225"/>
                      </a:lnTo>
                      <a:lnTo>
                        <a:pt x="26797" y="80899"/>
                      </a:lnTo>
                      <a:lnTo>
                        <a:pt x="15748" y="42799"/>
                      </a:lnTo>
                      <a:lnTo>
                        <a:pt x="7874" y="17399"/>
                      </a:lnTo>
                      <a:lnTo>
                        <a:pt x="3048" y="46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>
                  <a:off x="1073023" y="2184781"/>
                  <a:ext cx="217806" cy="2048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7806" h="204852">
                      <a:moveTo>
                        <a:pt x="0" y="149225"/>
                      </a:moveTo>
                      <a:lnTo>
                        <a:pt x="4699" y="146177"/>
                      </a:lnTo>
                      <a:lnTo>
                        <a:pt x="23622" y="125476"/>
                      </a:lnTo>
                      <a:lnTo>
                        <a:pt x="31496" y="106426"/>
                      </a:lnTo>
                      <a:lnTo>
                        <a:pt x="33147" y="85725"/>
                      </a:lnTo>
                      <a:lnTo>
                        <a:pt x="31496" y="76200"/>
                      </a:lnTo>
                      <a:lnTo>
                        <a:pt x="25146" y="57150"/>
                      </a:lnTo>
                      <a:lnTo>
                        <a:pt x="22098" y="36576"/>
                      </a:lnTo>
                      <a:lnTo>
                        <a:pt x="22098" y="27051"/>
                      </a:lnTo>
                      <a:lnTo>
                        <a:pt x="25146" y="11049"/>
                      </a:lnTo>
                      <a:lnTo>
                        <a:pt x="28321" y="6350"/>
                      </a:lnTo>
                      <a:lnTo>
                        <a:pt x="41021" y="3175"/>
                      </a:lnTo>
                      <a:lnTo>
                        <a:pt x="48895" y="3175"/>
                      </a:lnTo>
                      <a:lnTo>
                        <a:pt x="53594" y="4699"/>
                      </a:lnTo>
                      <a:lnTo>
                        <a:pt x="56769" y="9525"/>
                      </a:lnTo>
                      <a:lnTo>
                        <a:pt x="64770" y="30099"/>
                      </a:lnTo>
                      <a:lnTo>
                        <a:pt x="67818" y="34925"/>
                      </a:lnTo>
                      <a:lnTo>
                        <a:pt x="72517" y="38100"/>
                      </a:lnTo>
                      <a:lnTo>
                        <a:pt x="77343" y="39624"/>
                      </a:lnTo>
                      <a:lnTo>
                        <a:pt x="82042" y="38100"/>
                      </a:lnTo>
                      <a:lnTo>
                        <a:pt x="86741" y="34925"/>
                      </a:lnTo>
                      <a:lnTo>
                        <a:pt x="102616" y="12700"/>
                      </a:lnTo>
                      <a:lnTo>
                        <a:pt x="105791" y="12700"/>
                      </a:lnTo>
                      <a:lnTo>
                        <a:pt x="112141" y="31750"/>
                      </a:lnTo>
                      <a:lnTo>
                        <a:pt x="115189" y="34925"/>
                      </a:lnTo>
                      <a:lnTo>
                        <a:pt x="119888" y="36576"/>
                      </a:lnTo>
                      <a:lnTo>
                        <a:pt x="124714" y="34925"/>
                      </a:lnTo>
                      <a:lnTo>
                        <a:pt x="135763" y="27051"/>
                      </a:lnTo>
                      <a:lnTo>
                        <a:pt x="161036" y="6350"/>
                      </a:lnTo>
                      <a:lnTo>
                        <a:pt x="172085" y="0"/>
                      </a:lnTo>
                      <a:lnTo>
                        <a:pt x="176784" y="0"/>
                      </a:lnTo>
                      <a:lnTo>
                        <a:pt x="186309" y="3175"/>
                      </a:lnTo>
                      <a:lnTo>
                        <a:pt x="194183" y="7874"/>
                      </a:lnTo>
                      <a:lnTo>
                        <a:pt x="211582" y="25400"/>
                      </a:lnTo>
                      <a:lnTo>
                        <a:pt x="214630" y="31750"/>
                      </a:lnTo>
                      <a:lnTo>
                        <a:pt x="217805" y="42926"/>
                      </a:lnTo>
                      <a:lnTo>
                        <a:pt x="217805" y="52451"/>
                      </a:lnTo>
                      <a:lnTo>
                        <a:pt x="214630" y="61976"/>
                      </a:lnTo>
                      <a:lnTo>
                        <a:pt x="198882" y="90551"/>
                      </a:lnTo>
                      <a:lnTo>
                        <a:pt x="189484" y="107950"/>
                      </a:lnTo>
                      <a:lnTo>
                        <a:pt x="187833" y="114300"/>
                      </a:lnTo>
                      <a:lnTo>
                        <a:pt x="187833" y="146177"/>
                      </a:lnTo>
                      <a:lnTo>
                        <a:pt x="184658" y="166751"/>
                      </a:lnTo>
                      <a:lnTo>
                        <a:pt x="168910" y="187452"/>
                      </a:lnTo>
                      <a:lnTo>
                        <a:pt x="142113" y="200152"/>
                      </a:lnTo>
                      <a:lnTo>
                        <a:pt x="126238" y="203327"/>
                      </a:lnTo>
                      <a:lnTo>
                        <a:pt x="100965" y="204851"/>
                      </a:lnTo>
                      <a:lnTo>
                        <a:pt x="75692" y="203327"/>
                      </a:lnTo>
                      <a:lnTo>
                        <a:pt x="64770" y="200152"/>
                      </a:lnTo>
                      <a:lnTo>
                        <a:pt x="42545" y="190627"/>
                      </a:lnTo>
                      <a:lnTo>
                        <a:pt x="22098" y="177927"/>
                      </a:lnTo>
                      <a:lnTo>
                        <a:pt x="15748" y="171577"/>
                      </a:lnTo>
                      <a:lnTo>
                        <a:pt x="6223" y="154051"/>
                      </a:lnTo>
                      <a:lnTo>
                        <a:pt x="3175" y="150876"/>
                      </a:lnTo>
                      <a:lnTo>
                        <a:pt x="1524" y="146177"/>
                      </a:lnTo>
                      <a:close/>
                    </a:path>
                  </a:pathLst>
                </a:custGeom>
                <a:solidFill>
                  <a:srgbClr val="1C1C1C"/>
                </a:solidFill>
                <a:ln w="0" cap="flat" cmpd="sng" algn="ctr">
                  <a:solidFill>
                    <a:srgbClr val="1C1C1C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1073150" y="2184400"/>
                  <a:ext cx="217171" cy="2057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7171" h="205741">
                      <a:moveTo>
                        <a:pt x="1270" y="146050"/>
                      </a:moveTo>
                      <a:lnTo>
                        <a:pt x="2540" y="151130"/>
                      </a:lnTo>
                      <a:lnTo>
                        <a:pt x="6350" y="154940"/>
                      </a:lnTo>
                      <a:lnTo>
                        <a:pt x="15240" y="171450"/>
                      </a:lnTo>
                      <a:lnTo>
                        <a:pt x="21590" y="177800"/>
                      </a:lnTo>
                      <a:lnTo>
                        <a:pt x="41910" y="190500"/>
                      </a:lnTo>
                      <a:lnTo>
                        <a:pt x="64770" y="200660"/>
                      </a:lnTo>
                      <a:lnTo>
                        <a:pt x="76200" y="203200"/>
                      </a:lnTo>
                      <a:lnTo>
                        <a:pt x="100330" y="205740"/>
                      </a:lnTo>
                      <a:lnTo>
                        <a:pt x="125730" y="203200"/>
                      </a:lnTo>
                      <a:lnTo>
                        <a:pt x="142240" y="200660"/>
                      </a:lnTo>
                      <a:lnTo>
                        <a:pt x="168910" y="187960"/>
                      </a:lnTo>
                      <a:lnTo>
                        <a:pt x="184150" y="167640"/>
                      </a:lnTo>
                      <a:lnTo>
                        <a:pt x="187960" y="146050"/>
                      </a:lnTo>
                      <a:lnTo>
                        <a:pt x="187960" y="114300"/>
                      </a:lnTo>
                      <a:lnTo>
                        <a:pt x="189230" y="107950"/>
                      </a:lnTo>
                      <a:lnTo>
                        <a:pt x="199390" y="91440"/>
                      </a:lnTo>
                      <a:lnTo>
                        <a:pt x="214630" y="62230"/>
                      </a:lnTo>
                      <a:lnTo>
                        <a:pt x="217170" y="53340"/>
                      </a:lnTo>
                      <a:lnTo>
                        <a:pt x="217170" y="43180"/>
                      </a:lnTo>
                      <a:lnTo>
                        <a:pt x="214630" y="31750"/>
                      </a:lnTo>
                      <a:lnTo>
                        <a:pt x="210820" y="25400"/>
                      </a:lnTo>
                      <a:lnTo>
                        <a:pt x="194310" y="8890"/>
                      </a:lnTo>
                      <a:lnTo>
                        <a:pt x="186690" y="3810"/>
                      </a:lnTo>
                      <a:lnTo>
                        <a:pt x="176530" y="0"/>
                      </a:lnTo>
                      <a:lnTo>
                        <a:pt x="171450" y="0"/>
                      </a:lnTo>
                      <a:lnTo>
                        <a:pt x="161290" y="6350"/>
                      </a:lnTo>
                      <a:lnTo>
                        <a:pt x="135890" y="27940"/>
                      </a:lnTo>
                      <a:lnTo>
                        <a:pt x="124460" y="35560"/>
                      </a:lnTo>
                      <a:lnTo>
                        <a:pt x="119380" y="36830"/>
                      </a:lnTo>
                      <a:lnTo>
                        <a:pt x="115570" y="35560"/>
                      </a:lnTo>
                      <a:lnTo>
                        <a:pt x="111760" y="31750"/>
                      </a:lnTo>
                      <a:lnTo>
                        <a:pt x="105410" y="12700"/>
                      </a:lnTo>
                      <a:lnTo>
                        <a:pt x="102870" y="12700"/>
                      </a:lnTo>
                      <a:lnTo>
                        <a:pt x="86360" y="35560"/>
                      </a:lnTo>
                      <a:lnTo>
                        <a:pt x="82550" y="38100"/>
                      </a:lnTo>
                      <a:lnTo>
                        <a:pt x="77470" y="40640"/>
                      </a:lnTo>
                      <a:lnTo>
                        <a:pt x="72390" y="38100"/>
                      </a:lnTo>
                      <a:lnTo>
                        <a:pt x="67310" y="35560"/>
                      </a:lnTo>
                      <a:lnTo>
                        <a:pt x="64770" y="30480"/>
                      </a:lnTo>
                      <a:lnTo>
                        <a:pt x="57150" y="10160"/>
                      </a:lnTo>
                      <a:lnTo>
                        <a:pt x="53340" y="5080"/>
                      </a:lnTo>
                      <a:lnTo>
                        <a:pt x="48260" y="3810"/>
                      </a:lnTo>
                      <a:lnTo>
                        <a:pt x="40640" y="3810"/>
                      </a:lnTo>
                      <a:lnTo>
                        <a:pt x="27940" y="6350"/>
                      </a:lnTo>
                      <a:lnTo>
                        <a:pt x="25400" y="11430"/>
                      </a:lnTo>
                      <a:lnTo>
                        <a:pt x="21590" y="27940"/>
                      </a:lnTo>
                      <a:lnTo>
                        <a:pt x="21590" y="36830"/>
                      </a:lnTo>
                      <a:lnTo>
                        <a:pt x="25400" y="57150"/>
                      </a:lnTo>
                      <a:lnTo>
                        <a:pt x="31750" y="76200"/>
                      </a:lnTo>
                      <a:lnTo>
                        <a:pt x="33020" y="86360"/>
                      </a:lnTo>
                      <a:lnTo>
                        <a:pt x="31750" y="106680"/>
                      </a:lnTo>
                      <a:lnTo>
                        <a:pt x="24130" y="125730"/>
                      </a:lnTo>
                      <a:lnTo>
                        <a:pt x="5080" y="146050"/>
                      </a:lnTo>
                      <a:lnTo>
                        <a:pt x="0" y="149860"/>
                      </a:lnTo>
                    </a:path>
                  </a:pathLst>
                </a:custGeom>
                <a:noFill/>
                <a:ln w="14097" cap="flat" cmpd="sng" algn="ctr">
                  <a:noFill/>
                  <a:prstDash val="solid"/>
                  <a:miter lim="800000"/>
                  <a:headEnd type="none"/>
                  <a:tailEnd type="none"/>
                </a:ln>
                <a:effectLst/>
                <a:extLst>
                  <a:ext uri="{91240B29-F687-4F45-9708-019B960494DF}">
                    <a14:hiddenLine xmlns:a14="http://schemas.microsoft.com/office/drawing/2010/main" w="14097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919861" y="1983105"/>
                  <a:ext cx="577851" cy="1540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7851" h="154052">
                      <a:moveTo>
                        <a:pt x="28448" y="87249"/>
                      </a:moveTo>
                      <a:lnTo>
                        <a:pt x="26797" y="80899"/>
                      </a:lnTo>
                      <a:lnTo>
                        <a:pt x="15748" y="42799"/>
                      </a:lnTo>
                      <a:lnTo>
                        <a:pt x="7874" y="17399"/>
                      </a:lnTo>
                      <a:lnTo>
                        <a:pt x="3048" y="4699"/>
                      </a:lnTo>
                      <a:lnTo>
                        <a:pt x="0" y="0"/>
                      </a:lnTo>
                      <a:lnTo>
                        <a:pt x="7874" y="12573"/>
                      </a:lnTo>
                      <a:lnTo>
                        <a:pt x="20447" y="25400"/>
                      </a:lnTo>
                      <a:lnTo>
                        <a:pt x="39370" y="39624"/>
                      </a:lnTo>
                      <a:lnTo>
                        <a:pt x="63119" y="55499"/>
                      </a:lnTo>
                      <a:lnTo>
                        <a:pt x="77343" y="63500"/>
                      </a:lnTo>
                      <a:lnTo>
                        <a:pt x="93091" y="69850"/>
                      </a:lnTo>
                      <a:lnTo>
                        <a:pt x="110490" y="76200"/>
                      </a:lnTo>
                      <a:lnTo>
                        <a:pt x="129413" y="82550"/>
                      </a:lnTo>
                      <a:lnTo>
                        <a:pt x="149987" y="85725"/>
                      </a:lnTo>
                      <a:lnTo>
                        <a:pt x="172085" y="88900"/>
                      </a:lnTo>
                      <a:lnTo>
                        <a:pt x="217932" y="93599"/>
                      </a:lnTo>
                      <a:lnTo>
                        <a:pt x="301498" y="93599"/>
                      </a:lnTo>
                      <a:lnTo>
                        <a:pt x="339471" y="92075"/>
                      </a:lnTo>
                      <a:lnTo>
                        <a:pt x="374142" y="88900"/>
                      </a:lnTo>
                      <a:lnTo>
                        <a:pt x="407416" y="82550"/>
                      </a:lnTo>
                      <a:lnTo>
                        <a:pt x="437388" y="76200"/>
                      </a:lnTo>
                      <a:lnTo>
                        <a:pt x="462534" y="69850"/>
                      </a:lnTo>
                      <a:lnTo>
                        <a:pt x="486283" y="60325"/>
                      </a:lnTo>
                      <a:lnTo>
                        <a:pt x="508381" y="50673"/>
                      </a:lnTo>
                      <a:lnTo>
                        <a:pt x="528955" y="41148"/>
                      </a:lnTo>
                      <a:lnTo>
                        <a:pt x="544703" y="30099"/>
                      </a:lnTo>
                      <a:lnTo>
                        <a:pt x="577850" y="7874"/>
                      </a:lnTo>
                      <a:lnTo>
                        <a:pt x="541528" y="77724"/>
                      </a:lnTo>
                      <a:lnTo>
                        <a:pt x="514731" y="95250"/>
                      </a:lnTo>
                      <a:lnTo>
                        <a:pt x="484759" y="109601"/>
                      </a:lnTo>
                      <a:lnTo>
                        <a:pt x="451612" y="123825"/>
                      </a:lnTo>
                      <a:lnTo>
                        <a:pt x="413639" y="135001"/>
                      </a:lnTo>
                      <a:lnTo>
                        <a:pt x="372618" y="144526"/>
                      </a:lnTo>
                      <a:lnTo>
                        <a:pt x="329946" y="150749"/>
                      </a:lnTo>
                      <a:lnTo>
                        <a:pt x="284226" y="154051"/>
                      </a:lnTo>
                      <a:lnTo>
                        <a:pt x="213106" y="154051"/>
                      </a:lnTo>
                      <a:lnTo>
                        <a:pt x="192532" y="152400"/>
                      </a:lnTo>
                      <a:lnTo>
                        <a:pt x="154686" y="146050"/>
                      </a:lnTo>
                      <a:lnTo>
                        <a:pt x="121539" y="136525"/>
                      </a:lnTo>
                      <a:lnTo>
                        <a:pt x="93091" y="125349"/>
                      </a:lnTo>
                      <a:lnTo>
                        <a:pt x="52070" y="1047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Freeform 85"/>
                <p:cNvSpPr/>
                <p:nvPr/>
              </p:nvSpPr>
              <p:spPr>
                <a:xfrm>
                  <a:off x="1036701" y="2334006"/>
                  <a:ext cx="255779" cy="826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5779" h="82678">
                      <a:moveTo>
                        <a:pt x="3175" y="4826"/>
                      </a:moveTo>
                      <a:lnTo>
                        <a:pt x="7874" y="1651"/>
                      </a:lnTo>
                      <a:lnTo>
                        <a:pt x="14097" y="0"/>
                      </a:lnTo>
                      <a:lnTo>
                        <a:pt x="22098" y="0"/>
                      </a:lnTo>
                      <a:lnTo>
                        <a:pt x="31496" y="1651"/>
                      </a:lnTo>
                      <a:lnTo>
                        <a:pt x="45720" y="8001"/>
                      </a:lnTo>
                      <a:lnTo>
                        <a:pt x="61468" y="16002"/>
                      </a:lnTo>
                      <a:lnTo>
                        <a:pt x="102616" y="31877"/>
                      </a:lnTo>
                      <a:lnTo>
                        <a:pt x="137287" y="36576"/>
                      </a:lnTo>
                      <a:lnTo>
                        <a:pt x="161036" y="33401"/>
                      </a:lnTo>
                      <a:lnTo>
                        <a:pt x="173609" y="28702"/>
                      </a:lnTo>
                      <a:lnTo>
                        <a:pt x="205232" y="16002"/>
                      </a:lnTo>
                      <a:lnTo>
                        <a:pt x="227330" y="8001"/>
                      </a:lnTo>
                      <a:lnTo>
                        <a:pt x="243205" y="8001"/>
                      </a:lnTo>
                      <a:lnTo>
                        <a:pt x="255778" y="11176"/>
                      </a:lnTo>
                      <a:lnTo>
                        <a:pt x="240030" y="28702"/>
                      </a:lnTo>
                      <a:lnTo>
                        <a:pt x="216281" y="46101"/>
                      </a:lnTo>
                      <a:lnTo>
                        <a:pt x="191008" y="61976"/>
                      </a:lnTo>
                      <a:lnTo>
                        <a:pt x="164211" y="73152"/>
                      </a:lnTo>
                      <a:lnTo>
                        <a:pt x="137287" y="81026"/>
                      </a:lnTo>
                      <a:lnTo>
                        <a:pt x="123063" y="82677"/>
                      </a:lnTo>
                      <a:lnTo>
                        <a:pt x="94742" y="82677"/>
                      </a:lnTo>
                      <a:lnTo>
                        <a:pt x="67818" y="74676"/>
                      </a:lnTo>
                      <a:lnTo>
                        <a:pt x="42545" y="60452"/>
                      </a:lnTo>
                      <a:lnTo>
                        <a:pt x="22098" y="41402"/>
                      </a:lnTo>
                      <a:lnTo>
                        <a:pt x="14097" y="30226"/>
                      </a:lnTo>
                      <a:lnTo>
                        <a:pt x="0" y="80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Freeform 86"/>
                <p:cNvSpPr/>
                <p:nvPr/>
              </p:nvSpPr>
              <p:spPr>
                <a:xfrm>
                  <a:off x="919861" y="1983105"/>
                  <a:ext cx="577851" cy="1540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7851" h="154052">
                      <a:moveTo>
                        <a:pt x="28448" y="87249"/>
                      </a:moveTo>
                      <a:lnTo>
                        <a:pt x="28448" y="84074"/>
                      </a:lnTo>
                      <a:lnTo>
                        <a:pt x="26797" y="80899"/>
                      </a:lnTo>
                      <a:lnTo>
                        <a:pt x="12573" y="31623"/>
                      </a:lnTo>
                      <a:lnTo>
                        <a:pt x="1524" y="1524"/>
                      </a:lnTo>
                      <a:lnTo>
                        <a:pt x="0" y="0"/>
                      </a:lnTo>
                      <a:lnTo>
                        <a:pt x="3048" y="6223"/>
                      </a:lnTo>
                      <a:lnTo>
                        <a:pt x="22098" y="25400"/>
                      </a:lnTo>
                      <a:lnTo>
                        <a:pt x="36322" y="38100"/>
                      </a:lnTo>
                      <a:lnTo>
                        <a:pt x="55245" y="50673"/>
                      </a:lnTo>
                      <a:lnTo>
                        <a:pt x="77343" y="63500"/>
                      </a:lnTo>
                      <a:lnTo>
                        <a:pt x="104140" y="74549"/>
                      </a:lnTo>
                      <a:lnTo>
                        <a:pt x="135763" y="84074"/>
                      </a:lnTo>
                      <a:lnTo>
                        <a:pt x="153162" y="87249"/>
                      </a:lnTo>
                      <a:lnTo>
                        <a:pt x="172085" y="88900"/>
                      </a:lnTo>
                      <a:lnTo>
                        <a:pt x="217932" y="93599"/>
                      </a:lnTo>
                      <a:lnTo>
                        <a:pt x="301498" y="93599"/>
                      </a:lnTo>
                      <a:lnTo>
                        <a:pt x="339471" y="92075"/>
                      </a:lnTo>
                      <a:lnTo>
                        <a:pt x="374142" y="88900"/>
                      </a:lnTo>
                      <a:lnTo>
                        <a:pt x="407416" y="82550"/>
                      </a:lnTo>
                      <a:lnTo>
                        <a:pt x="437388" y="76200"/>
                      </a:lnTo>
                      <a:lnTo>
                        <a:pt x="462534" y="69850"/>
                      </a:lnTo>
                      <a:lnTo>
                        <a:pt x="486283" y="60325"/>
                      </a:lnTo>
                      <a:lnTo>
                        <a:pt x="508381" y="50673"/>
                      </a:lnTo>
                      <a:lnTo>
                        <a:pt x="528955" y="41148"/>
                      </a:lnTo>
                      <a:lnTo>
                        <a:pt x="544703" y="30099"/>
                      </a:lnTo>
                      <a:lnTo>
                        <a:pt x="577850" y="7874"/>
                      </a:lnTo>
                      <a:lnTo>
                        <a:pt x="577850" y="9525"/>
                      </a:lnTo>
                      <a:lnTo>
                        <a:pt x="576326" y="9525"/>
                      </a:lnTo>
                      <a:lnTo>
                        <a:pt x="576326" y="12573"/>
                      </a:lnTo>
                      <a:lnTo>
                        <a:pt x="574675" y="14224"/>
                      </a:lnTo>
                      <a:lnTo>
                        <a:pt x="574675" y="15748"/>
                      </a:lnTo>
                      <a:lnTo>
                        <a:pt x="573151" y="15748"/>
                      </a:lnTo>
                      <a:lnTo>
                        <a:pt x="571500" y="20574"/>
                      </a:lnTo>
                      <a:lnTo>
                        <a:pt x="571500" y="22098"/>
                      </a:lnTo>
                      <a:lnTo>
                        <a:pt x="569976" y="22098"/>
                      </a:lnTo>
                      <a:lnTo>
                        <a:pt x="569976" y="25400"/>
                      </a:lnTo>
                      <a:lnTo>
                        <a:pt x="568452" y="25400"/>
                      </a:lnTo>
                      <a:lnTo>
                        <a:pt x="568452" y="28575"/>
                      </a:lnTo>
                      <a:lnTo>
                        <a:pt x="566801" y="28575"/>
                      </a:lnTo>
                      <a:lnTo>
                        <a:pt x="566801" y="30099"/>
                      </a:lnTo>
                      <a:lnTo>
                        <a:pt x="565277" y="31623"/>
                      </a:lnTo>
                      <a:lnTo>
                        <a:pt x="565277" y="33274"/>
                      </a:lnTo>
                      <a:lnTo>
                        <a:pt x="543179" y="74549"/>
                      </a:lnTo>
                      <a:lnTo>
                        <a:pt x="541528" y="76200"/>
                      </a:lnTo>
                      <a:lnTo>
                        <a:pt x="541528" y="77724"/>
                      </a:lnTo>
                      <a:lnTo>
                        <a:pt x="514731" y="95250"/>
                      </a:lnTo>
                      <a:lnTo>
                        <a:pt x="484759" y="109601"/>
                      </a:lnTo>
                      <a:lnTo>
                        <a:pt x="451612" y="123825"/>
                      </a:lnTo>
                      <a:lnTo>
                        <a:pt x="413639" y="135001"/>
                      </a:lnTo>
                      <a:lnTo>
                        <a:pt x="372618" y="144526"/>
                      </a:lnTo>
                      <a:lnTo>
                        <a:pt x="329946" y="150749"/>
                      </a:lnTo>
                      <a:lnTo>
                        <a:pt x="284226" y="154051"/>
                      </a:lnTo>
                      <a:lnTo>
                        <a:pt x="213106" y="154051"/>
                      </a:lnTo>
                      <a:lnTo>
                        <a:pt x="192532" y="152400"/>
                      </a:lnTo>
                      <a:lnTo>
                        <a:pt x="154686" y="146050"/>
                      </a:lnTo>
                      <a:lnTo>
                        <a:pt x="121539" y="136525"/>
                      </a:lnTo>
                      <a:lnTo>
                        <a:pt x="93091" y="125349"/>
                      </a:lnTo>
                      <a:lnTo>
                        <a:pt x="52070" y="1047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1036701" y="2334006"/>
                  <a:ext cx="255779" cy="826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5779" h="82678">
                      <a:moveTo>
                        <a:pt x="6350" y="1651"/>
                      </a:moveTo>
                      <a:lnTo>
                        <a:pt x="12573" y="0"/>
                      </a:lnTo>
                      <a:lnTo>
                        <a:pt x="26797" y="0"/>
                      </a:lnTo>
                      <a:lnTo>
                        <a:pt x="34671" y="3302"/>
                      </a:lnTo>
                      <a:lnTo>
                        <a:pt x="55245" y="12827"/>
                      </a:lnTo>
                      <a:lnTo>
                        <a:pt x="82042" y="22352"/>
                      </a:lnTo>
                      <a:lnTo>
                        <a:pt x="96266" y="25527"/>
                      </a:lnTo>
                      <a:lnTo>
                        <a:pt x="112014" y="27051"/>
                      </a:lnTo>
                      <a:lnTo>
                        <a:pt x="135763" y="27051"/>
                      </a:lnTo>
                      <a:lnTo>
                        <a:pt x="159385" y="23876"/>
                      </a:lnTo>
                      <a:lnTo>
                        <a:pt x="203581" y="17526"/>
                      </a:lnTo>
                      <a:lnTo>
                        <a:pt x="238379" y="12827"/>
                      </a:lnTo>
                      <a:lnTo>
                        <a:pt x="255778" y="11176"/>
                      </a:lnTo>
                      <a:lnTo>
                        <a:pt x="247904" y="20701"/>
                      </a:lnTo>
                      <a:lnTo>
                        <a:pt x="246253" y="23876"/>
                      </a:lnTo>
                      <a:lnTo>
                        <a:pt x="244729" y="23876"/>
                      </a:lnTo>
                      <a:lnTo>
                        <a:pt x="243205" y="27051"/>
                      </a:lnTo>
                      <a:lnTo>
                        <a:pt x="241554" y="27051"/>
                      </a:lnTo>
                      <a:lnTo>
                        <a:pt x="240030" y="28702"/>
                      </a:lnTo>
                      <a:lnTo>
                        <a:pt x="216281" y="46101"/>
                      </a:lnTo>
                      <a:lnTo>
                        <a:pt x="191008" y="61976"/>
                      </a:lnTo>
                      <a:lnTo>
                        <a:pt x="164211" y="73152"/>
                      </a:lnTo>
                      <a:lnTo>
                        <a:pt x="137287" y="81026"/>
                      </a:lnTo>
                      <a:lnTo>
                        <a:pt x="123063" y="82677"/>
                      </a:lnTo>
                      <a:lnTo>
                        <a:pt x="94742" y="82677"/>
                      </a:lnTo>
                      <a:lnTo>
                        <a:pt x="67818" y="74676"/>
                      </a:lnTo>
                      <a:lnTo>
                        <a:pt x="42545" y="60452"/>
                      </a:lnTo>
                      <a:lnTo>
                        <a:pt x="23622" y="42926"/>
                      </a:lnTo>
                      <a:lnTo>
                        <a:pt x="22098" y="39751"/>
                      </a:lnTo>
                      <a:lnTo>
                        <a:pt x="15748" y="33401"/>
                      </a:lnTo>
                      <a:lnTo>
                        <a:pt x="0" y="80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>
                  <a:off x="1074547" y="2338832"/>
                  <a:ext cx="113666" cy="492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3666" h="49277">
                      <a:moveTo>
                        <a:pt x="3175" y="20701"/>
                      </a:moveTo>
                      <a:lnTo>
                        <a:pt x="0" y="8001"/>
                      </a:lnTo>
                      <a:lnTo>
                        <a:pt x="0" y="4699"/>
                      </a:lnTo>
                      <a:lnTo>
                        <a:pt x="1651" y="1651"/>
                      </a:lnTo>
                      <a:lnTo>
                        <a:pt x="3175" y="0"/>
                      </a:lnTo>
                      <a:lnTo>
                        <a:pt x="6350" y="0"/>
                      </a:lnTo>
                      <a:lnTo>
                        <a:pt x="9525" y="1651"/>
                      </a:lnTo>
                      <a:lnTo>
                        <a:pt x="14224" y="3175"/>
                      </a:lnTo>
                      <a:lnTo>
                        <a:pt x="67945" y="14224"/>
                      </a:lnTo>
                      <a:lnTo>
                        <a:pt x="112141" y="20701"/>
                      </a:lnTo>
                      <a:lnTo>
                        <a:pt x="113665" y="22225"/>
                      </a:lnTo>
                      <a:lnTo>
                        <a:pt x="112141" y="25400"/>
                      </a:lnTo>
                      <a:lnTo>
                        <a:pt x="108966" y="27051"/>
                      </a:lnTo>
                      <a:lnTo>
                        <a:pt x="104267" y="31750"/>
                      </a:lnTo>
                      <a:lnTo>
                        <a:pt x="80518" y="41275"/>
                      </a:lnTo>
                      <a:lnTo>
                        <a:pt x="66294" y="47625"/>
                      </a:lnTo>
                      <a:lnTo>
                        <a:pt x="52070" y="49276"/>
                      </a:lnTo>
                      <a:lnTo>
                        <a:pt x="39497" y="47625"/>
                      </a:lnTo>
                      <a:lnTo>
                        <a:pt x="20574" y="41275"/>
                      </a:lnTo>
                      <a:lnTo>
                        <a:pt x="6350" y="28575"/>
                      </a:lnTo>
                      <a:close/>
                    </a:path>
                  </a:pathLst>
                </a:custGeom>
                <a:solidFill>
                  <a:srgbClr val="C9EADE"/>
                </a:solidFill>
                <a:ln w="0" cap="flat" cmpd="sng" algn="ctr">
                  <a:solidFill>
                    <a:srgbClr val="C9EADE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1071372" y="2248281"/>
                  <a:ext cx="197359" cy="1191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7359" h="119127">
                      <a:moveTo>
                        <a:pt x="197358" y="27051"/>
                      </a:moveTo>
                      <a:lnTo>
                        <a:pt x="195834" y="28575"/>
                      </a:lnTo>
                      <a:lnTo>
                        <a:pt x="176911" y="28575"/>
                      </a:lnTo>
                      <a:lnTo>
                        <a:pt x="172085" y="30226"/>
                      </a:lnTo>
                      <a:lnTo>
                        <a:pt x="167386" y="33401"/>
                      </a:lnTo>
                      <a:lnTo>
                        <a:pt x="159512" y="60325"/>
                      </a:lnTo>
                      <a:lnTo>
                        <a:pt x="149987" y="77851"/>
                      </a:lnTo>
                      <a:lnTo>
                        <a:pt x="129540" y="96901"/>
                      </a:lnTo>
                      <a:lnTo>
                        <a:pt x="120015" y="101727"/>
                      </a:lnTo>
                      <a:lnTo>
                        <a:pt x="101092" y="109601"/>
                      </a:lnTo>
                      <a:lnTo>
                        <a:pt x="67945" y="119126"/>
                      </a:lnTo>
                      <a:lnTo>
                        <a:pt x="37973" y="119126"/>
                      </a:lnTo>
                      <a:lnTo>
                        <a:pt x="26797" y="114427"/>
                      </a:lnTo>
                      <a:lnTo>
                        <a:pt x="11049" y="100076"/>
                      </a:lnTo>
                      <a:lnTo>
                        <a:pt x="1651" y="81026"/>
                      </a:lnTo>
                      <a:lnTo>
                        <a:pt x="0" y="68326"/>
                      </a:lnTo>
                      <a:lnTo>
                        <a:pt x="4826" y="46101"/>
                      </a:lnTo>
                      <a:lnTo>
                        <a:pt x="11049" y="31750"/>
                      </a:lnTo>
                      <a:lnTo>
                        <a:pt x="20574" y="20701"/>
                      </a:lnTo>
                      <a:lnTo>
                        <a:pt x="36322" y="9525"/>
                      </a:lnTo>
                      <a:lnTo>
                        <a:pt x="60071" y="1651"/>
                      </a:lnTo>
                      <a:lnTo>
                        <a:pt x="83693" y="0"/>
                      </a:lnTo>
                      <a:lnTo>
                        <a:pt x="93218" y="0"/>
                      </a:lnTo>
                      <a:lnTo>
                        <a:pt x="108966" y="4826"/>
                      </a:lnTo>
                      <a:lnTo>
                        <a:pt x="110617" y="8001"/>
                      </a:lnTo>
                      <a:lnTo>
                        <a:pt x="116840" y="4826"/>
                      </a:lnTo>
                      <a:lnTo>
                        <a:pt x="145288" y="1651"/>
                      </a:lnTo>
                      <a:lnTo>
                        <a:pt x="156337" y="1651"/>
                      </a:lnTo>
                      <a:lnTo>
                        <a:pt x="173736" y="8001"/>
                      </a:lnTo>
                      <a:lnTo>
                        <a:pt x="181610" y="127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>
                  <a:off x="1095121" y="2254631"/>
                  <a:ext cx="120016" cy="746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16" h="74677">
                      <a:moveTo>
                        <a:pt x="94742" y="6350"/>
                      </a:moveTo>
                      <a:lnTo>
                        <a:pt x="104140" y="11176"/>
                      </a:lnTo>
                      <a:lnTo>
                        <a:pt x="115189" y="23876"/>
                      </a:lnTo>
                      <a:lnTo>
                        <a:pt x="118364" y="30226"/>
                      </a:lnTo>
                      <a:lnTo>
                        <a:pt x="120015" y="36576"/>
                      </a:lnTo>
                      <a:lnTo>
                        <a:pt x="118364" y="44450"/>
                      </a:lnTo>
                      <a:lnTo>
                        <a:pt x="107315" y="58801"/>
                      </a:lnTo>
                      <a:lnTo>
                        <a:pt x="90043" y="68326"/>
                      </a:lnTo>
                      <a:lnTo>
                        <a:pt x="67818" y="74676"/>
                      </a:lnTo>
                      <a:lnTo>
                        <a:pt x="45720" y="74676"/>
                      </a:lnTo>
                      <a:lnTo>
                        <a:pt x="23622" y="68326"/>
                      </a:lnTo>
                      <a:lnTo>
                        <a:pt x="14224" y="63500"/>
                      </a:lnTo>
                      <a:lnTo>
                        <a:pt x="7874" y="58801"/>
                      </a:lnTo>
                      <a:lnTo>
                        <a:pt x="3048" y="52451"/>
                      </a:lnTo>
                      <a:lnTo>
                        <a:pt x="0" y="44450"/>
                      </a:lnTo>
                      <a:lnTo>
                        <a:pt x="0" y="38100"/>
                      </a:lnTo>
                      <a:lnTo>
                        <a:pt x="1524" y="30226"/>
                      </a:lnTo>
                      <a:lnTo>
                        <a:pt x="4699" y="23876"/>
                      </a:lnTo>
                      <a:lnTo>
                        <a:pt x="18923" y="11176"/>
                      </a:lnTo>
                      <a:lnTo>
                        <a:pt x="28448" y="6350"/>
                      </a:lnTo>
                      <a:lnTo>
                        <a:pt x="50419" y="0"/>
                      </a:lnTo>
                      <a:lnTo>
                        <a:pt x="7264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Freeform 91"/>
                <p:cNvSpPr/>
                <p:nvPr/>
              </p:nvSpPr>
              <p:spPr>
                <a:xfrm>
                  <a:off x="1095121" y="2254631"/>
                  <a:ext cx="118365" cy="730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8365" h="73026">
                      <a:moveTo>
                        <a:pt x="94742" y="6350"/>
                      </a:moveTo>
                      <a:lnTo>
                        <a:pt x="102616" y="11176"/>
                      </a:lnTo>
                      <a:lnTo>
                        <a:pt x="115189" y="23876"/>
                      </a:lnTo>
                      <a:lnTo>
                        <a:pt x="118364" y="36576"/>
                      </a:lnTo>
                      <a:lnTo>
                        <a:pt x="116840" y="44450"/>
                      </a:lnTo>
                      <a:lnTo>
                        <a:pt x="107315" y="57277"/>
                      </a:lnTo>
                      <a:lnTo>
                        <a:pt x="90043" y="68326"/>
                      </a:lnTo>
                      <a:lnTo>
                        <a:pt x="67818" y="73025"/>
                      </a:lnTo>
                      <a:lnTo>
                        <a:pt x="45720" y="73025"/>
                      </a:lnTo>
                      <a:lnTo>
                        <a:pt x="23622" y="68326"/>
                      </a:lnTo>
                      <a:lnTo>
                        <a:pt x="7874" y="57277"/>
                      </a:lnTo>
                      <a:lnTo>
                        <a:pt x="3048" y="50800"/>
                      </a:lnTo>
                      <a:lnTo>
                        <a:pt x="0" y="38100"/>
                      </a:lnTo>
                      <a:lnTo>
                        <a:pt x="1524" y="30226"/>
                      </a:lnTo>
                      <a:lnTo>
                        <a:pt x="11049" y="17526"/>
                      </a:lnTo>
                      <a:lnTo>
                        <a:pt x="18923" y="11176"/>
                      </a:lnTo>
                      <a:lnTo>
                        <a:pt x="28448" y="6350"/>
                      </a:lnTo>
                      <a:lnTo>
                        <a:pt x="50419" y="1651"/>
                      </a:lnTo>
                      <a:lnTo>
                        <a:pt x="61595" y="0"/>
                      </a:lnTo>
                      <a:lnTo>
                        <a:pt x="83693" y="317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Freeform 92"/>
                <p:cNvSpPr/>
                <p:nvPr/>
              </p:nvSpPr>
              <p:spPr>
                <a:xfrm>
                  <a:off x="1096645" y="2256282"/>
                  <a:ext cx="115317" cy="71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5317" h="71375">
                      <a:moveTo>
                        <a:pt x="91567" y="6350"/>
                      </a:moveTo>
                      <a:lnTo>
                        <a:pt x="107442" y="15875"/>
                      </a:lnTo>
                      <a:lnTo>
                        <a:pt x="112141" y="22225"/>
                      </a:lnTo>
                      <a:lnTo>
                        <a:pt x="115316" y="34925"/>
                      </a:lnTo>
                      <a:lnTo>
                        <a:pt x="110490" y="49149"/>
                      </a:lnTo>
                      <a:lnTo>
                        <a:pt x="104267" y="55626"/>
                      </a:lnTo>
                      <a:lnTo>
                        <a:pt x="86868" y="65151"/>
                      </a:lnTo>
                      <a:lnTo>
                        <a:pt x="77343" y="68199"/>
                      </a:lnTo>
                      <a:lnTo>
                        <a:pt x="55245" y="71374"/>
                      </a:lnTo>
                      <a:lnTo>
                        <a:pt x="33147" y="68199"/>
                      </a:lnTo>
                      <a:lnTo>
                        <a:pt x="14224" y="60325"/>
                      </a:lnTo>
                      <a:lnTo>
                        <a:pt x="7874" y="55626"/>
                      </a:lnTo>
                      <a:lnTo>
                        <a:pt x="3175" y="49149"/>
                      </a:lnTo>
                      <a:lnTo>
                        <a:pt x="0" y="42799"/>
                      </a:lnTo>
                      <a:lnTo>
                        <a:pt x="0" y="34925"/>
                      </a:lnTo>
                      <a:lnTo>
                        <a:pt x="1524" y="28575"/>
                      </a:lnTo>
                      <a:lnTo>
                        <a:pt x="4699" y="22225"/>
                      </a:lnTo>
                      <a:lnTo>
                        <a:pt x="18923" y="9525"/>
                      </a:lnTo>
                      <a:lnTo>
                        <a:pt x="37973" y="3175"/>
                      </a:lnTo>
                      <a:lnTo>
                        <a:pt x="48895" y="0"/>
                      </a:lnTo>
                      <a:lnTo>
                        <a:pt x="71120" y="0"/>
                      </a:lnTo>
                      <a:close/>
                    </a:path>
                  </a:pathLst>
                </a:custGeom>
                <a:solidFill>
                  <a:srgbClr val="FF0700"/>
                </a:solidFill>
                <a:ln w="0" cap="flat" cmpd="sng" algn="ctr">
                  <a:solidFill>
                    <a:srgbClr val="FF07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Freeform 93"/>
                <p:cNvSpPr/>
                <p:nvPr/>
              </p:nvSpPr>
              <p:spPr>
                <a:xfrm>
                  <a:off x="1096645" y="2256282"/>
                  <a:ext cx="113666" cy="698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3666" h="69851">
                      <a:moveTo>
                        <a:pt x="90043" y="6350"/>
                      </a:moveTo>
                      <a:lnTo>
                        <a:pt x="99441" y="11049"/>
                      </a:lnTo>
                      <a:lnTo>
                        <a:pt x="105791" y="15875"/>
                      </a:lnTo>
                      <a:lnTo>
                        <a:pt x="110490" y="22225"/>
                      </a:lnTo>
                      <a:lnTo>
                        <a:pt x="113665" y="28575"/>
                      </a:lnTo>
                      <a:lnTo>
                        <a:pt x="113665" y="34925"/>
                      </a:lnTo>
                      <a:lnTo>
                        <a:pt x="112141" y="41275"/>
                      </a:lnTo>
                      <a:lnTo>
                        <a:pt x="108966" y="47625"/>
                      </a:lnTo>
                      <a:lnTo>
                        <a:pt x="102616" y="53975"/>
                      </a:lnTo>
                      <a:lnTo>
                        <a:pt x="86868" y="63500"/>
                      </a:lnTo>
                      <a:lnTo>
                        <a:pt x="66294" y="68199"/>
                      </a:lnTo>
                      <a:lnTo>
                        <a:pt x="55245" y="69850"/>
                      </a:lnTo>
                      <a:lnTo>
                        <a:pt x="33147" y="66675"/>
                      </a:lnTo>
                      <a:lnTo>
                        <a:pt x="23749" y="63500"/>
                      </a:lnTo>
                      <a:lnTo>
                        <a:pt x="7874" y="53975"/>
                      </a:lnTo>
                      <a:lnTo>
                        <a:pt x="1524" y="41275"/>
                      </a:lnTo>
                      <a:lnTo>
                        <a:pt x="0" y="34925"/>
                      </a:lnTo>
                      <a:lnTo>
                        <a:pt x="1524" y="28575"/>
                      </a:lnTo>
                      <a:lnTo>
                        <a:pt x="11049" y="15875"/>
                      </a:lnTo>
                      <a:lnTo>
                        <a:pt x="28448" y="6350"/>
                      </a:lnTo>
                      <a:lnTo>
                        <a:pt x="37973" y="3175"/>
                      </a:lnTo>
                      <a:lnTo>
                        <a:pt x="60071" y="0"/>
                      </a:lnTo>
                      <a:lnTo>
                        <a:pt x="80518" y="3175"/>
                      </a:lnTo>
                      <a:close/>
                    </a:path>
                  </a:pathLst>
                </a:custGeom>
                <a:solidFill>
                  <a:srgbClr val="FF0A00"/>
                </a:solidFill>
                <a:ln w="0" cap="flat" cmpd="sng" algn="ctr">
                  <a:solidFill>
                    <a:srgbClr val="FF0A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Freeform 94"/>
                <p:cNvSpPr/>
                <p:nvPr/>
              </p:nvSpPr>
              <p:spPr>
                <a:xfrm>
                  <a:off x="1098169" y="2257806"/>
                  <a:ext cx="110618" cy="666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0618" h="66676">
                      <a:moveTo>
                        <a:pt x="88519" y="4826"/>
                      </a:moveTo>
                      <a:lnTo>
                        <a:pt x="102743" y="14351"/>
                      </a:lnTo>
                      <a:lnTo>
                        <a:pt x="107442" y="20701"/>
                      </a:lnTo>
                      <a:lnTo>
                        <a:pt x="110617" y="27051"/>
                      </a:lnTo>
                      <a:lnTo>
                        <a:pt x="110617" y="33401"/>
                      </a:lnTo>
                      <a:lnTo>
                        <a:pt x="108966" y="39751"/>
                      </a:lnTo>
                      <a:lnTo>
                        <a:pt x="105918" y="46101"/>
                      </a:lnTo>
                      <a:lnTo>
                        <a:pt x="93218" y="57150"/>
                      </a:lnTo>
                      <a:lnTo>
                        <a:pt x="74295" y="63627"/>
                      </a:lnTo>
                      <a:lnTo>
                        <a:pt x="53721" y="66675"/>
                      </a:lnTo>
                      <a:lnTo>
                        <a:pt x="42672" y="66675"/>
                      </a:lnTo>
                      <a:lnTo>
                        <a:pt x="22225" y="60325"/>
                      </a:lnTo>
                      <a:lnTo>
                        <a:pt x="14224" y="57150"/>
                      </a:lnTo>
                      <a:lnTo>
                        <a:pt x="8001" y="52451"/>
                      </a:lnTo>
                      <a:lnTo>
                        <a:pt x="3175" y="46101"/>
                      </a:lnTo>
                      <a:lnTo>
                        <a:pt x="0" y="39751"/>
                      </a:lnTo>
                      <a:lnTo>
                        <a:pt x="0" y="33401"/>
                      </a:lnTo>
                      <a:lnTo>
                        <a:pt x="1651" y="27051"/>
                      </a:lnTo>
                      <a:lnTo>
                        <a:pt x="4826" y="20701"/>
                      </a:lnTo>
                      <a:lnTo>
                        <a:pt x="11176" y="14351"/>
                      </a:lnTo>
                      <a:lnTo>
                        <a:pt x="26924" y="4826"/>
                      </a:lnTo>
                      <a:lnTo>
                        <a:pt x="47371" y="0"/>
                      </a:lnTo>
                      <a:lnTo>
                        <a:pt x="67945" y="0"/>
                      </a:lnTo>
                      <a:close/>
                    </a:path>
                  </a:pathLst>
                </a:custGeom>
                <a:solidFill>
                  <a:srgbClr val="FF0D00"/>
                </a:solidFill>
                <a:ln w="0" cap="flat" cmpd="sng" algn="ctr">
                  <a:solidFill>
                    <a:srgbClr val="FF0D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Freeform 95"/>
                <p:cNvSpPr/>
                <p:nvPr/>
              </p:nvSpPr>
              <p:spPr>
                <a:xfrm>
                  <a:off x="1099820" y="2259457"/>
                  <a:ext cx="107316" cy="635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7316" h="63501">
                      <a:moveTo>
                        <a:pt x="85344" y="4699"/>
                      </a:moveTo>
                      <a:lnTo>
                        <a:pt x="93091" y="7874"/>
                      </a:lnTo>
                      <a:lnTo>
                        <a:pt x="104267" y="19050"/>
                      </a:lnTo>
                      <a:lnTo>
                        <a:pt x="107315" y="25400"/>
                      </a:lnTo>
                      <a:lnTo>
                        <a:pt x="107315" y="31750"/>
                      </a:lnTo>
                      <a:lnTo>
                        <a:pt x="105791" y="38100"/>
                      </a:lnTo>
                      <a:lnTo>
                        <a:pt x="97917" y="49149"/>
                      </a:lnTo>
                      <a:lnTo>
                        <a:pt x="82169" y="58674"/>
                      </a:lnTo>
                      <a:lnTo>
                        <a:pt x="72644" y="61976"/>
                      </a:lnTo>
                      <a:lnTo>
                        <a:pt x="52070" y="63500"/>
                      </a:lnTo>
                      <a:lnTo>
                        <a:pt x="41021" y="63500"/>
                      </a:lnTo>
                      <a:lnTo>
                        <a:pt x="31623" y="61976"/>
                      </a:lnTo>
                      <a:lnTo>
                        <a:pt x="22098" y="58674"/>
                      </a:lnTo>
                      <a:lnTo>
                        <a:pt x="7874" y="49149"/>
                      </a:lnTo>
                      <a:lnTo>
                        <a:pt x="3175" y="44450"/>
                      </a:lnTo>
                      <a:lnTo>
                        <a:pt x="0" y="38100"/>
                      </a:lnTo>
                      <a:lnTo>
                        <a:pt x="0" y="31750"/>
                      </a:lnTo>
                      <a:lnTo>
                        <a:pt x="1524" y="25400"/>
                      </a:lnTo>
                      <a:lnTo>
                        <a:pt x="4699" y="19050"/>
                      </a:lnTo>
                      <a:lnTo>
                        <a:pt x="17399" y="7874"/>
                      </a:lnTo>
                      <a:lnTo>
                        <a:pt x="34798" y="1524"/>
                      </a:lnTo>
                      <a:lnTo>
                        <a:pt x="55245" y="0"/>
                      </a:lnTo>
                      <a:lnTo>
                        <a:pt x="66294" y="0"/>
                      </a:lnTo>
                      <a:lnTo>
                        <a:pt x="75819" y="1524"/>
                      </a:lnTo>
                      <a:close/>
                    </a:path>
                  </a:pathLst>
                </a:custGeom>
                <a:solidFill>
                  <a:srgbClr val="FF0F00"/>
                </a:solidFill>
                <a:ln w="0" cap="flat" cmpd="sng" algn="ctr">
                  <a:solidFill>
                    <a:srgbClr val="FF0F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" name="Freeform 96"/>
                <p:cNvSpPr/>
                <p:nvPr/>
              </p:nvSpPr>
              <p:spPr>
                <a:xfrm>
                  <a:off x="1099820" y="2259457"/>
                  <a:ext cx="105792" cy="619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5792" h="61977">
                      <a:moveTo>
                        <a:pt x="85344" y="4699"/>
                      </a:moveTo>
                      <a:lnTo>
                        <a:pt x="99441" y="14224"/>
                      </a:lnTo>
                      <a:lnTo>
                        <a:pt x="105791" y="25400"/>
                      </a:lnTo>
                      <a:lnTo>
                        <a:pt x="105791" y="36449"/>
                      </a:lnTo>
                      <a:lnTo>
                        <a:pt x="96266" y="49149"/>
                      </a:lnTo>
                      <a:lnTo>
                        <a:pt x="88392" y="53975"/>
                      </a:lnTo>
                      <a:lnTo>
                        <a:pt x="71120" y="60325"/>
                      </a:lnTo>
                      <a:lnTo>
                        <a:pt x="61595" y="61976"/>
                      </a:lnTo>
                      <a:lnTo>
                        <a:pt x="41021" y="61976"/>
                      </a:lnTo>
                      <a:lnTo>
                        <a:pt x="31623" y="60325"/>
                      </a:lnTo>
                      <a:lnTo>
                        <a:pt x="22098" y="57150"/>
                      </a:lnTo>
                      <a:lnTo>
                        <a:pt x="7874" y="49149"/>
                      </a:lnTo>
                      <a:lnTo>
                        <a:pt x="3175" y="42799"/>
                      </a:lnTo>
                      <a:lnTo>
                        <a:pt x="0" y="31750"/>
                      </a:lnTo>
                      <a:lnTo>
                        <a:pt x="1524" y="25400"/>
                      </a:lnTo>
                      <a:lnTo>
                        <a:pt x="4699" y="19050"/>
                      </a:lnTo>
                      <a:lnTo>
                        <a:pt x="17399" y="9525"/>
                      </a:lnTo>
                      <a:lnTo>
                        <a:pt x="36322" y="1524"/>
                      </a:lnTo>
                      <a:lnTo>
                        <a:pt x="45720" y="0"/>
                      </a:lnTo>
                      <a:lnTo>
                        <a:pt x="66294" y="0"/>
                      </a:lnTo>
                      <a:lnTo>
                        <a:pt x="75819" y="1524"/>
                      </a:lnTo>
                      <a:close/>
                    </a:path>
                  </a:pathLst>
                </a:custGeom>
                <a:solidFill>
                  <a:srgbClr val="FF0F00"/>
                </a:solidFill>
                <a:ln w="0" cap="flat" cmpd="sng" algn="ctr">
                  <a:solidFill>
                    <a:srgbClr val="FF0F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" name="Freeform 97"/>
                <p:cNvSpPr/>
                <p:nvPr/>
              </p:nvSpPr>
              <p:spPr>
                <a:xfrm>
                  <a:off x="1101344" y="2260981"/>
                  <a:ext cx="104268" cy="588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4268" h="58802">
                      <a:moveTo>
                        <a:pt x="82169" y="4826"/>
                      </a:moveTo>
                      <a:lnTo>
                        <a:pt x="90043" y="8001"/>
                      </a:lnTo>
                      <a:lnTo>
                        <a:pt x="101092" y="17526"/>
                      </a:lnTo>
                      <a:lnTo>
                        <a:pt x="104267" y="28575"/>
                      </a:lnTo>
                      <a:lnTo>
                        <a:pt x="102743" y="34925"/>
                      </a:lnTo>
                      <a:lnTo>
                        <a:pt x="99568" y="41275"/>
                      </a:lnTo>
                      <a:lnTo>
                        <a:pt x="86868" y="50927"/>
                      </a:lnTo>
                      <a:lnTo>
                        <a:pt x="69596" y="57150"/>
                      </a:lnTo>
                      <a:lnTo>
                        <a:pt x="60071" y="58801"/>
                      </a:lnTo>
                      <a:lnTo>
                        <a:pt x="39497" y="58801"/>
                      </a:lnTo>
                      <a:lnTo>
                        <a:pt x="30099" y="57150"/>
                      </a:lnTo>
                      <a:lnTo>
                        <a:pt x="12700" y="50927"/>
                      </a:lnTo>
                      <a:lnTo>
                        <a:pt x="3175" y="41275"/>
                      </a:lnTo>
                      <a:lnTo>
                        <a:pt x="0" y="34925"/>
                      </a:lnTo>
                      <a:lnTo>
                        <a:pt x="0" y="30226"/>
                      </a:lnTo>
                      <a:lnTo>
                        <a:pt x="1651" y="23876"/>
                      </a:lnTo>
                      <a:lnTo>
                        <a:pt x="4826" y="17526"/>
                      </a:lnTo>
                      <a:lnTo>
                        <a:pt x="9525" y="12700"/>
                      </a:lnTo>
                      <a:lnTo>
                        <a:pt x="17399" y="8001"/>
                      </a:lnTo>
                      <a:lnTo>
                        <a:pt x="34798" y="1651"/>
                      </a:lnTo>
                      <a:lnTo>
                        <a:pt x="44196" y="0"/>
                      </a:lnTo>
                      <a:lnTo>
                        <a:pt x="63246" y="0"/>
                      </a:lnTo>
                      <a:lnTo>
                        <a:pt x="72644" y="1651"/>
                      </a:lnTo>
                      <a:close/>
                    </a:path>
                  </a:pathLst>
                </a:custGeom>
                <a:solidFill>
                  <a:srgbClr val="FF1100"/>
                </a:solidFill>
                <a:ln w="0" cap="flat" cmpd="sng" algn="ctr">
                  <a:solidFill>
                    <a:srgbClr val="FF11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9" name="Freeform 98"/>
                <p:cNvSpPr/>
                <p:nvPr/>
              </p:nvSpPr>
              <p:spPr>
                <a:xfrm>
                  <a:off x="1102995" y="2260981"/>
                  <a:ext cx="101093" cy="588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093" h="58802">
                      <a:moveTo>
                        <a:pt x="80518" y="4826"/>
                      </a:moveTo>
                      <a:lnTo>
                        <a:pt x="86868" y="8001"/>
                      </a:lnTo>
                      <a:lnTo>
                        <a:pt x="97917" y="17526"/>
                      </a:lnTo>
                      <a:lnTo>
                        <a:pt x="101092" y="28575"/>
                      </a:lnTo>
                      <a:lnTo>
                        <a:pt x="99441" y="34925"/>
                      </a:lnTo>
                      <a:lnTo>
                        <a:pt x="96266" y="39751"/>
                      </a:lnTo>
                      <a:lnTo>
                        <a:pt x="75819" y="53975"/>
                      </a:lnTo>
                      <a:lnTo>
                        <a:pt x="58420" y="57150"/>
                      </a:lnTo>
                      <a:lnTo>
                        <a:pt x="47371" y="58801"/>
                      </a:lnTo>
                      <a:lnTo>
                        <a:pt x="20574" y="53975"/>
                      </a:lnTo>
                      <a:lnTo>
                        <a:pt x="6350" y="44450"/>
                      </a:lnTo>
                      <a:lnTo>
                        <a:pt x="0" y="34925"/>
                      </a:lnTo>
                      <a:lnTo>
                        <a:pt x="0" y="28575"/>
                      </a:lnTo>
                      <a:lnTo>
                        <a:pt x="4699" y="17526"/>
                      </a:lnTo>
                      <a:lnTo>
                        <a:pt x="15748" y="8001"/>
                      </a:lnTo>
                      <a:lnTo>
                        <a:pt x="33147" y="1651"/>
                      </a:lnTo>
                      <a:lnTo>
                        <a:pt x="42545" y="0"/>
                      </a:lnTo>
                      <a:lnTo>
                        <a:pt x="61595" y="0"/>
                      </a:lnTo>
                      <a:lnTo>
                        <a:pt x="70993" y="1651"/>
                      </a:lnTo>
                      <a:close/>
                    </a:path>
                  </a:pathLst>
                </a:custGeom>
                <a:solidFill>
                  <a:srgbClr val="FF1100"/>
                </a:solidFill>
                <a:ln w="0" cap="flat" cmpd="sng" algn="ctr">
                  <a:solidFill>
                    <a:srgbClr val="FF11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0" name="Freeform 99"/>
                <p:cNvSpPr/>
                <p:nvPr/>
              </p:nvSpPr>
              <p:spPr>
                <a:xfrm>
                  <a:off x="1102995" y="2262632"/>
                  <a:ext cx="99442" cy="55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9442" h="55500">
                      <a:moveTo>
                        <a:pt x="78994" y="3175"/>
                      </a:moveTo>
                      <a:lnTo>
                        <a:pt x="91567" y="11049"/>
                      </a:lnTo>
                      <a:lnTo>
                        <a:pt x="96266" y="15875"/>
                      </a:lnTo>
                      <a:lnTo>
                        <a:pt x="99441" y="26924"/>
                      </a:lnTo>
                      <a:lnTo>
                        <a:pt x="97917" y="31750"/>
                      </a:lnTo>
                      <a:lnTo>
                        <a:pt x="94742" y="38100"/>
                      </a:lnTo>
                      <a:lnTo>
                        <a:pt x="83693" y="47625"/>
                      </a:lnTo>
                      <a:lnTo>
                        <a:pt x="75819" y="50800"/>
                      </a:lnTo>
                      <a:lnTo>
                        <a:pt x="47371" y="55499"/>
                      </a:lnTo>
                      <a:lnTo>
                        <a:pt x="37846" y="55499"/>
                      </a:lnTo>
                      <a:lnTo>
                        <a:pt x="28448" y="53975"/>
                      </a:lnTo>
                      <a:lnTo>
                        <a:pt x="12573" y="47625"/>
                      </a:lnTo>
                      <a:lnTo>
                        <a:pt x="3175" y="38100"/>
                      </a:lnTo>
                      <a:lnTo>
                        <a:pt x="0" y="26924"/>
                      </a:lnTo>
                      <a:lnTo>
                        <a:pt x="1524" y="22225"/>
                      </a:lnTo>
                      <a:lnTo>
                        <a:pt x="9398" y="11049"/>
                      </a:lnTo>
                      <a:lnTo>
                        <a:pt x="17399" y="7874"/>
                      </a:lnTo>
                      <a:lnTo>
                        <a:pt x="25273" y="3175"/>
                      </a:lnTo>
                      <a:lnTo>
                        <a:pt x="42545" y="0"/>
                      </a:lnTo>
                      <a:lnTo>
                        <a:pt x="61595" y="0"/>
                      </a:lnTo>
                      <a:close/>
                    </a:path>
                  </a:pathLst>
                </a:custGeom>
                <a:solidFill>
                  <a:srgbClr val="FF1300"/>
                </a:solidFill>
                <a:ln w="0" cap="flat" cmpd="sng" algn="ctr">
                  <a:solidFill>
                    <a:srgbClr val="FF13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" name="Freeform 100"/>
                <p:cNvSpPr/>
                <p:nvPr/>
              </p:nvSpPr>
              <p:spPr>
                <a:xfrm>
                  <a:off x="1104519" y="2262632"/>
                  <a:ext cx="96394" cy="539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6394" h="53976">
                      <a:moveTo>
                        <a:pt x="75819" y="4699"/>
                      </a:moveTo>
                      <a:lnTo>
                        <a:pt x="83693" y="7874"/>
                      </a:lnTo>
                      <a:lnTo>
                        <a:pt x="90043" y="12700"/>
                      </a:lnTo>
                      <a:lnTo>
                        <a:pt x="96393" y="22225"/>
                      </a:lnTo>
                      <a:lnTo>
                        <a:pt x="96393" y="26924"/>
                      </a:lnTo>
                      <a:lnTo>
                        <a:pt x="94742" y="31750"/>
                      </a:lnTo>
                      <a:lnTo>
                        <a:pt x="91567" y="36449"/>
                      </a:lnTo>
                      <a:lnTo>
                        <a:pt x="80645" y="45974"/>
                      </a:lnTo>
                      <a:lnTo>
                        <a:pt x="64770" y="52324"/>
                      </a:lnTo>
                      <a:lnTo>
                        <a:pt x="55245" y="53975"/>
                      </a:lnTo>
                      <a:lnTo>
                        <a:pt x="36322" y="53975"/>
                      </a:lnTo>
                      <a:lnTo>
                        <a:pt x="19050" y="49276"/>
                      </a:lnTo>
                      <a:lnTo>
                        <a:pt x="12700" y="45974"/>
                      </a:lnTo>
                      <a:lnTo>
                        <a:pt x="6350" y="41275"/>
                      </a:lnTo>
                      <a:lnTo>
                        <a:pt x="0" y="31750"/>
                      </a:lnTo>
                      <a:lnTo>
                        <a:pt x="0" y="26924"/>
                      </a:lnTo>
                      <a:lnTo>
                        <a:pt x="1651" y="22225"/>
                      </a:lnTo>
                      <a:lnTo>
                        <a:pt x="4826" y="17399"/>
                      </a:lnTo>
                      <a:lnTo>
                        <a:pt x="15875" y="7874"/>
                      </a:lnTo>
                      <a:lnTo>
                        <a:pt x="31623" y="1524"/>
                      </a:lnTo>
                      <a:lnTo>
                        <a:pt x="41021" y="0"/>
                      </a:lnTo>
                      <a:lnTo>
                        <a:pt x="60071" y="0"/>
                      </a:lnTo>
                      <a:lnTo>
                        <a:pt x="67945" y="1524"/>
                      </a:lnTo>
                      <a:close/>
                    </a:path>
                  </a:pathLst>
                </a:custGeom>
                <a:solidFill>
                  <a:srgbClr val="FF1500"/>
                </a:solidFill>
                <a:ln w="0" cap="flat" cmpd="sng" algn="ctr">
                  <a:solidFill>
                    <a:srgbClr val="FF15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" name="Freeform 101"/>
                <p:cNvSpPr/>
                <p:nvPr/>
              </p:nvSpPr>
              <p:spPr>
                <a:xfrm>
                  <a:off x="1106170" y="2264156"/>
                  <a:ext cx="93092" cy="508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092" h="50801">
                      <a:moveTo>
                        <a:pt x="74168" y="3175"/>
                      </a:moveTo>
                      <a:lnTo>
                        <a:pt x="80518" y="6350"/>
                      </a:lnTo>
                      <a:lnTo>
                        <a:pt x="86741" y="11176"/>
                      </a:lnTo>
                      <a:lnTo>
                        <a:pt x="93091" y="20701"/>
                      </a:lnTo>
                      <a:lnTo>
                        <a:pt x="93091" y="25400"/>
                      </a:lnTo>
                      <a:lnTo>
                        <a:pt x="91567" y="30226"/>
                      </a:lnTo>
                      <a:lnTo>
                        <a:pt x="88392" y="34925"/>
                      </a:lnTo>
                      <a:lnTo>
                        <a:pt x="83693" y="39751"/>
                      </a:lnTo>
                      <a:lnTo>
                        <a:pt x="61595" y="49276"/>
                      </a:lnTo>
                      <a:lnTo>
                        <a:pt x="53594" y="50800"/>
                      </a:lnTo>
                      <a:lnTo>
                        <a:pt x="34671" y="50800"/>
                      </a:lnTo>
                      <a:lnTo>
                        <a:pt x="26797" y="49276"/>
                      </a:lnTo>
                      <a:lnTo>
                        <a:pt x="11049" y="42926"/>
                      </a:lnTo>
                      <a:lnTo>
                        <a:pt x="6223" y="39751"/>
                      </a:lnTo>
                      <a:lnTo>
                        <a:pt x="1524" y="34925"/>
                      </a:lnTo>
                      <a:lnTo>
                        <a:pt x="0" y="30226"/>
                      </a:lnTo>
                      <a:lnTo>
                        <a:pt x="0" y="20701"/>
                      </a:lnTo>
                      <a:lnTo>
                        <a:pt x="3175" y="15875"/>
                      </a:lnTo>
                      <a:lnTo>
                        <a:pt x="14224" y="6350"/>
                      </a:lnTo>
                      <a:lnTo>
                        <a:pt x="22098" y="3175"/>
                      </a:lnTo>
                      <a:lnTo>
                        <a:pt x="39370" y="0"/>
                      </a:lnTo>
                      <a:lnTo>
                        <a:pt x="56769" y="0"/>
                      </a:lnTo>
                      <a:close/>
                    </a:path>
                  </a:pathLst>
                </a:custGeom>
                <a:solidFill>
                  <a:srgbClr val="FF1500"/>
                </a:solidFill>
                <a:ln w="0" cap="flat" cmpd="sng" algn="ctr">
                  <a:solidFill>
                    <a:srgbClr val="FF15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" name="Freeform 102"/>
                <p:cNvSpPr/>
                <p:nvPr/>
              </p:nvSpPr>
              <p:spPr>
                <a:xfrm>
                  <a:off x="1106170" y="2264156"/>
                  <a:ext cx="91568" cy="492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1568" h="49277">
                      <a:moveTo>
                        <a:pt x="72644" y="4826"/>
                      </a:moveTo>
                      <a:lnTo>
                        <a:pt x="80518" y="8001"/>
                      </a:lnTo>
                      <a:lnTo>
                        <a:pt x="85217" y="11176"/>
                      </a:lnTo>
                      <a:lnTo>
                        <a:pt x="91567" y="20701"/>
                      </a:lnTo>
                      <a:lnTo>
                        <a:pt x="91567" y="25400"/>
                      </a:lnTo>
                      <a:lnTo>
                        <a:pt x="88392" y="34925"/>
                      </a:lnTo>
                      <a:lnTo>
                        <a:pt x="77343" y="42926"/>
                      </a:lnTo>
                      <a:lnTo>
                        <a:pt x="69469" y="46101"/>
                      </a:lnTo>
                      <a:lnTo>
                        <a:pt x="53594" y="49276"/>
                      </a:lnTo>
                      <a:lnTo>
                        <a:pt x="34671" y="49276"/>
                      </a:lnTo>
                      <a:lnTo>
                        <a:pt x="18923" y="46101"/>
                      </a:lnTo>
                      <a:lnTo>
                        <a:pt x="12573" y="42926"/>
                      </a:lnTo>
                      <a:lnTo>
                        <a:pt x="6223" y="38100"/>
                      </a:lnTo>
                      <a:lnTo>
                        <a:pt x="3175" y="34925"/>
                      </a:lnTo>
                      <a:lnTo>
                        <a:pt x="0" y="25400"/>
                      </a:lnTo>
                      <a:lnTo>
                        <a:pt x="1524" y="20701"/>
                      </a:lnTo>
                      <a:lnTo>
                        <a:pt x="4699" y="15875"/>
                      </a:lnTo>
                      <a:lnTo>
                        <a:pt x="9398" y="11176"/>
                      </a:lnTo>
                      <a:lnTo>
                        <a:pt x="29972" y="1651"/>
                      </a:lnTo>
                      <a:lnTo>
                        <a:pt x="39370" y="0"/>
                      </a:lnTo>
                      <a:lnTo>
                        <a:pt x="56769" y="0"/>
                      </a:lnTo>
                      <a:lnTo>
                        <a:pt x="64770" y="1651"/>
                      </a:lnTo>
                      <a:close/>
                    </a:path>
                  </a:pathLst>
                </a:custGeom>
                <a:solidFill>
                  <a:srgbClr val="FF1600"/>
                </a:solidFill>
                <a:ln w="0" cap="flat" cmpd="sng" algn="ctr">
                  <a:solidFill>
                    <a:srgbClr val="FF16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1107694" y="2265807"/>
                  <a:ext cx="88393" cy="461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393" h="46102">
                      <a:moveTo>
                        <a:pt x="71120" y="3175"/>
                      </a:moveTo>
                      <a:lnTo>
                        <a:pt x="82169" y="9525"/>
                      </a:lnTo>
                      <a:lnTo>
                        <a:pt x="86868" y="14224"/>
                      </a:lnTo>
                      <a:lnTo>
                        <a:pt x="88392" y="19050"/>
                      </a:lnTo>
                      <a:lnTo>
                        <a:pt x="88392" y="26924"/>
                      </a:lnTo>
                      <a:lnTo>
                        <a:pt x="85217" y="31750"/>
                      </a:lnTo>
                      <a:lnTo>
                        <a:pt x="80518" y="36449"/>
                      </a:lnTo>
                      <a:lnTo>
                        <a:pt x="67945" y="42799"/>
                      </a:lnTo>
                      <a:lnTo>
                        <a:pt x="50546" y="46101"/>
                      </a:lnTo>
                      <a:lnTo>
                        <a:pt x="34798" y="46101"/>
                      </a:lnTo>
                      <a:lnTo>
                        <a:pt x="17399" y="42799"/>
                      </a:lnTo>
                      <a:lnTo>
                        <a:pt x="6350" y="36449"/>
                      </a:lnTo>
                      <a:lnTo>
                        <a:pt x="3175" y="31750"/>
                      </a:lnTo>
                      <a:lnTo>
                        <a:pt x="0" y="28575"/>
                      </a:lnTo>
                      <a:lnTo>
                        <a:pt x="0" y="23749"/>
                      </a:lnTo>
                      <a:lnTo>
                        <a:pt x="3175" y="14224"/>
                      </a:lnTo>
                      <a:lnTo>
                        <a:pt x="7874" y="9525"/>
                      </a:lnTo>
                      <a:lnTo>
                        <a:pt x="22098" y="3175"/>
                      </a:lnTo>
                      <a:lnTo>
                        <a:pt x="37846" y="0"/>
                      </a:lnTo>
                      <a:lnTo>
                        <a:pt x="55245" y="0"/>
                      </a:lnTo>
                      <a:close/>
                    </a:path>
                  </a:pathLst>
                </a:custGeom>
                <a:solidFill>
                  <a:srgbClr val="FF1800"/>
                </a:solidFill>
                <a:ln w="0" cap="flat" cmpd="sng" algn="ctr">
                  <a:solidFill>
                    <a:srgbClr val="FF18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5" name="Freeform 104"/>
                <p:cNvSpPr/>
                <p:nvPr/>
              </p:nvSpPr>
              <p:spPr>
                <a:xfrm>
                  <a:off x="1109345" y="2265807"/>
                  <a:ext cx="85218" cy="444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5218" h="44451">
                      <a:moveTo>
                        <a:pt x="67818" y="3175"/>
                      </a:moveTo>
                      <a:lnTo>
                        <a:pt x="80518" y="9525"/>
                      </a:lnTo>
                      <a:lnTo>
                        <a:pt x="83566" y="14224"/>
                      </a:lnTo>
                      <a:lnTo>
                        <a:pt x="85217" y="19050"/>
                      </a:lnTo>
                      <a:lnTo>
                        <a:pt x="85217" y="26924"/>
                      </a:lnTo>
                      <a:lnTo>
                        <a:pt x="82042" y="31750"/>
                      </a:lnTo>
                      <a:lnTo>
                        <a:pt x="70993" y="39624"/>
                      </a:lnTo>
                      <a:lnTo>
                        <a:pt x="48895" y="44450"/>
                      </a:lnTo>
                      <a:lnTo>
                        <a:pt x="25273" y="44450"/>
                      </a:lnTo>
                      <a:lnTo>
                        <a:pt x="4699" y="34925"/>
                      </a:lnTo>
                      <a:lnTo>
                        <a:pt x="1524" y="31750"/>
                      </a:lnTo>
                      <a:lnTo>
                        <a:pt x="0" y="26924"/>
                      </a:lnTo>
                      <a:lnTo>
                        <a:pt x="0" y="19050"/>
                      </a:lnTo>
                      <a:lnTo>
                        <a:pt x="3048" y="14224"/>
                      </a:lnTo>
                      <a:lnTo>
                        <a:pt x="7874" y="9525"/>
                      </a:lnTo>
                      <a:lnTo>
                        <a:pt x="20447" y="3175"/>
                      </a:lnTo>
                      <a:lnTo>
                        <a:pt x="36195" y="0"/>
                      </a:lnTo>
                      <a:lnTo>
                        <a:pt x="52070" y="0"/>
                      </a:lnTo>
                      <a:close/>
                    </a:path>
                  </a:pathLst>
                </a:custGeom>
                <a:solidFill>
                  <a:srgbClr val="FF1A00"/>
                </a:solidFill>
                <a:ln w="0" cap="flat" cmpd="sng" algn="ctr">
                  <a:solidFill>
                    <a:srgbClr val="FF1A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6" name="Freeform 105"/>
                <p:cNvSpPr/>
                <p:nvPr/>
              </p:nvSpPr>
              <p:spPr>
                <a:xfrm>
                  <a:off x="1109345" y="2267331"/>
                  <a:ext cx="85218" cy="429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5218" h="42927">
                      <a:moveTo>
                        <a:pt x="67818" y="3175"/>
                      </a:moveTo>
                      <a:lnTo>
                        <a:pt x="78867" y="9525"/>
                      </a:lnTo>
                      <a:lnTo>
                        <a:pt x="82042" y="12700"/>
                      </a:lnTo>
                      <a:lnTo>
                        <a:pt x="83566" y="17526"/>
                      </a:lnTo>
                      <a:lnTo>
                        <a:pt x="85217" y="20701"/>
                      </a:lnTo>
                      <a:lnTo>
                        <a:pt x="83566" y="25400"/>
                      </a:lnTo>
                      <a:lnTo>
                        <a:pt x="75819" y="33401"/>
                      </a:lnTo>
                      <a:lnTo>
                        <a:pt x="64643" y="39751"/>
                      </a:lnTo>
                      <a:lnTo>
                        <a:pt x="48895" y="42926"/>
                      </a:lnTo>
                      <a:lnTo>
                        <a:pt x="33147" y="42926"/>
                      </a:lnTo>
                      <a:lnTo>
                        <a:pt x="17272" y="39751"/>
                      </a:lnTo>
                      <a:lnTo>
                        <a:pt x="6223" y="33401"/>
                      </a:lnTo>
                      <a:lnTo>
                        <a:pt x="1524" y="25400"/>
                      </a:lnTo>
                      <a:lnTo>
                        <a:pt x="0" y="20701"/>
                      </a:lnTo>
                      <a:lnTo>
                        <a:pt x="4699" y="12700"/>
                      </a:lnTo>
                      <a:lnTo>
                        <a:pt x="7874" y="9525"/>
                      </a:lnTo>
                      <a:lnTo>
                        <a:pt x="14224" y="4826"/>
                      </a:lnTo>
                      <a:lnTo>
                        <a:pt x="36195" y="0"/>
                      </a:lnTo>
                      <a:lnTo>
                        <a:pt x="52070" y="0"/>
                      </a:lnTo>
                      <a:close/>
                    </a:path>
                  </a:pathLst>
                </a:custGeom>
                <a:solidFill>
                  <a:srgbClr val="FF1D00"/>
                </a:solidFill>
                <a:ln w="0" cap="flat" cmpd="sng" algn="ctr">
                  <a:solidFill>
                    <a:srgbClr val="FF1D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" name="Freeform 106"/>
                <p:cNvSpPr/>
                <p:nvPr/>
              </p:nvSpPr>
              <p:spPr>
                <a:xfrm>
                  <a:off x="1110869" y="2267331"/>
                  <a:ext cx="82043" cy="41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043" h="41276">
                      <a:moveTo>
                        <a:pt x="64770" y="3175"/>
                      </a:moveTo>
                      <a:lnTo>
                        <a:pt x="75819" y="9525"/>
                      </a:lnTo>
                      <a:lnTo>
                        <a:pt x="78994" y="12700"/>
                      </a:lnTo>
                      <a:lnTo>
                        <a:pt x="82042" y="20701"/>
                      </a:lnTo>
                      <a:lnTo>
                        <a:pt x="77343" y="28575"/>
                      </a:lnTo>
                      <a:lnTo>
                        <a:pt x="74295" y="31750"/>
                      </a:lnTo>
                      <a:lnTo>
                        <a:pt x="61595" y="38100"/>
                      </a:lnTo>
                      <a:lnTo>
                        <a:pt x="47371" y="41275"/>
                      </a:lnTo>
                      <a:lnTo>
                        <a:pt x="31623" y="41275"/>
                      </a:lnTo>
                      <a:lnTo>
                        <a:pt x="15748" y="38100"/>
                      </a:lnTo>
                      <a:lnTo>
                        <a:pt x="4699" y="31750"/>
                      </a:lnTo>
                      <a:lnTo>
                        <a:pt x="1524" y="28575"/>
                      </a:lnTo>
                      <a:lnTo>
                        <a:pt x="0" y="25400"/>
                      </a:lnTo>
                      <a:lnTo>
                        <a:pt x="0" y="20701"/>
                      </a:lnTo>
                      <a:lnTo>
                        <a:pt x="3175" y="12700"/>
                      </a:lnTo>
                      <a:lnTo>
                        <a:pt x="18923" y="3175"/>
                      </a:lnTo>
                      <a:lnTo>
                        <a:pt x="34671" y="0"/>
                      </a:lnTo>
                      <a:lnTo>
                        <a:pt x="50546" y="0"/>
                      </a:lnTo>
                      <a:close/>
                    </a:path>
                  </a:pathLst>
                </a:custGeom>
                <a:solidFill>
                  <a:srgbClr val="FF1D00"/>
                </a:solidFill>
                <a:ln w="0" cap="flat" cmpd="sng" algn="ctr">
                  <a:solidFill>
                    <a:srgbClr val="FF1D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" name="Freeform 107"/>
                <p:cNvSpPr/>
                <p:nvPr/>
              </p:nvSpPr>
              <p:spPr>
                <a:xfrm>
                  <a:off x="1110869" y="2268982"/>
                  <a:ext cx="80519" cy="381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0519" h="38101">
                      <a:moveTo>
                        <a:pt x="64770" y="3175"/>
                      </a:moveTo>
                      <a:lnTo>
                        <a:pt x="69469" y="4699"/>
                      </a:lnTo>
                      <a:lnTo>
                        <a:pt x="74295" y="7874"/>
                      </a:lnTo>
                      <a:lnTo>
                        <a:pt x="80518" y="14224"/>
                      </a:lnTo>
                      <a:lnTo>
                        <a:pt x="80518" y="19050"/>
                      </a:lnTo>
                      <a:lnTo>
                        <a:pt x="77343" y="26924"/>
                      </a:lnTo>
                      <a:lnTo>
                        <a:pt x="67945" y="33274"/>
                      </a:lnTo>
                      <a:lnTo>
                        <a:pt x="45847" y="38100"/>
                      </a:lnTo>
                      <a:lnTo>
                        <a:pt x="31623" y="38100"/>
                      </a:lnTo>
                      <a:lnTo>
                        <a:pt x="11049" y="33274"/>
                      </a:lnTo>
                      <a:lnTo>
                        <a:pt x="6350" y="30099"/>
                      </a:lnTo>
                      <a:lnTo>
                        <a:pt x="3175" y="26924"/>
                      </a:lnTo>
                      <a:lnTo>
                        <a:pt x="0" y="19050"/>
                      </a:lnTo>
                      <a:lnTo>
                        <a:pt x="4699" y="11049"/>
                      </a:lnTo>
                      <a:lnTo>
                        <a:pt x="7874" y="7874"/>
                      </a:lnTo>
                      <a:lnTo>
                        <a:pt x="14224" y="4699"/>
                      </a:lnTo>
                      <a:lnTo>
                        <a:pt x="34671" y="0"/>
                      </a:lnTo>
                      <a:lnTo>
                        <a:pt x="48895" y="0"/>
                      </a:lnTo>
                      <a:close/>
                    </a:path>
                  </a:pathLst>
                </a:custGeom>
                <a:solidFill>
                  <a:srgbClr val="FF2000"/>
                </a:solidFill>
                <a:ln w="0" cap="flat" cmpd="sng" algn="ctr">
                  <a:solidFill>
                    <a:srgbClr val="FF2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" name="Freeform 108"/>
                <p:cNvSpPr/>
                <p:nvPr/>
              </p:nvSpPr>
              <p:spPr>
                <a:xfrm>
                  <a:off x="1112393" y="2268982"/>
                  <a:ext cx="77471" cy="364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471" h="36450">
                      <a:moveTo>
                        <a:pt x="61595" y="3175"/>
                      </a:moveTo>
                      <a:lnTo>
                        <a:pt x="67945" y="4699"/>
                      </a:lnTo>
                      <a:lnTo>
                        <a:pt x="72771" y="7874"/>
                      </a:lnTo>
                      <a:lnTo>
                        <a:pt x="75819" y="11049"/>
                      </a:lnTo>
                      <a:lnTo>
                        <a:pt x="77470" y="14224"/>
                      </a:lnTo>
                      <a:lnTo>
                        <a:pt x="77470" y="19050"/>
                      </a:lnTo>
                      <a:lnTo>
                        <a:pt x="74295" y="25400"/>
                      </a:lnTo>
                      <a:lnTo>
                        <a:pt x="69596" y="28575"/>
                      </a:lnTo>
                      <a:lnTo>
                        <a:pt x="58547" y="33274"/>
                      </a:lnTo>
                      <a:lnTo>
                        <a:pt x="44323" y="36449"/>
                      </a:lnTo>
                      <a:lnTo>
                        <a:pt x="30099" y="36449"/>
                      </a:lnTo>
                      <a:lnTo>
                        <a:pt x="9525" y="31750"/>
                      </a:lnTo>
                      <a:lnTo>
                        <a:pt x="0" y="22225"/>
                      </a:lnTo>
                      <a:lnTo>
                        <a:pt x="0" y="19050"/>
                      </a:lnTo>
                      <a:lnTo>
                        <a:pt x="1651" y="15875"/>
                      </a:lnTo>
                      <a:lnTo>
                        <a:pt x="3175" y="11049"/>
                      </a:lnTo>
                      <a:lnTo>
                        <a:pt x="8001" y="7874"/>
                      </a:lnTo>
                      <a:lnTo>
                        <a:pt x="19050" y="3175"/>
                      </a:lnTo>
                      <a:lnTo>
                        <a:pt x="33147" y="0"/>
                      </a:lnTo>
                      <a:lnTo>
                        <a:pt x="47371" y="0"/>
                      </a:lnTo>
                      <a:close/>
                    </a:path>
                  </a:pathLst>
                </a:custGeom>
                <a:solidFill>
                  <a:srgbClr val="FF2200"/>
                </a:solidFill>
                <a:ln w="0" cap="flat" cmpd="sng" algn="ctr">
                  <a:solidFill>
                    <a:srgbClr val="FF22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Freeform 109"/>
                <p:cNvSpPr/>
                <p:nvPr/>
              </p:nvSpPr>
              <p:spPr>
                <a:xfrm>
                  <a:off x="1114044" y="2270506"/>
                  <a:ext cx="74169" cy="334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169" h="33402">
                      <a:moveTo>
                        <a:pt x="58420" y="1651"/>
                      </a:moveTo>
                      <a:lnTo>
                        <a:pt x="64770" y="4826"/>
                      </a:lnTo>
                      <a:lnTo>
                        <a:pt x="69469" y="6350"/>
                      </a:lnTo>
                      <a:lnTo>
                        <a:pt x="72644" y="9525"/>
                      </a:lnTo>
                      <a:lnTo>
                        <a:pt x="74168" y="12700"/>
                      </a:lnTo>
                      <a:lnTo>
                        <a:pt x="74168" y="15875"/>
                      </a:lnTo>
                      <a:lnTo>
                        <a:pt x="71120" y="23876"/>
                      </a:lnTo>
                      <a:lnTo>
                        <a:pt x="67945" y="27051"/>
                      </a:lnTo>
                      <a:lnTo>
                        <a:pt x="56896" y="31750"/>
                      </a:lnTo>
                      <a:lnTo>
                        <a:pt x="42672" y="33401"/>
                      </a:lnTo>
                      <a:lnTo>
                        <a:pt x="28448" y="33401"/>
                      </a:lnTo>
                      <a:lnTo>
                        <a:pt x="14224" y="31750"/>
                      </a:lnTo>
                      <a:lnTo>
                        <a:pt x="9525" y="28575"/>
                      </a:lnTo>
                      <a:lnTo>
                        <a:pt x="4699" y="27051"/>
                      </a:lnTo>
                      <a:lnTo>
                        <a:pt x="1524" y="23876"/>
                      </a:lnTo>
                      <a:lnTo>
                        <a:pt x="0" y="20701"/>
                      </a:lnTo>
                      <a:lnTo>
                        <a:pt x="0" y="14351"/>
                      </a:lnTo>
                      <a:lnTo>
                        <a:pt x="3175" y="9525"/>
                      </a:lnTo>
                      <a:lnTo>
                        <a:pt x="6350" y="6350"/>
                      </a:lnTo>
                      <a:lnTo>
                        <a:pt x="17399" y="1651"/>
                      </a:lnTo>
                      <a:lnTo>
                        <a:pt x="31496" y="0"/>
                      </a:lnTo>
                      <a:close/>
                    </a:path>
                  </a:pathLst>
                </a:custGeom>
                <a:solidFill>
                  <a:srgbClr val="FF2200"/>
                </a:solidFill>
                <a:ln w="0" cap="flat" cmpd="sng" algn="ctr">
                  <a:solidFill>
                    <a:srgbClr val="FF22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Freeform 110"/>
                <p:cNvSpPr/>
                <p:nvPr/>
              </p:nvSpPr>
              <p:spPr>
                <a:xfrm>
                  <a:off x="1114044" y="2270506"/>
                  <a:ext cx="72645" cy="334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2645" h="33402">
                      <a:moveTo>
                        <a:pt x="58420" y="3175"/>
                      </a:moveTo>
                      <a:lnTo>
                        <a:pt x="71120" y="9525"/>
                      </a:lnTo>
                      <a:lnTo>
                        <a:pt x="72644" y="12700"/>
                      </a:lnTo>
                      <a:lnTo>
                        <a:pt x="72644" y="19050"/>
                      </a:lnTo>
                      <a:lnTo>
                        <a:pt x="66294" y="25400"/>
                      </a:lnTo>
                      <a:lnTo>
                        <a:pt x="55245" y="30226"/>
                      </a:lnTo>
                      <a:lnTo>
                        <a:pt x="42672" y="33401"/>
                      </a:lnTo>
                      <a:lnTo>
                        <a:pt x="28448" y="33401"/>
                      </a:lnTo>
                      <a:lnTo>
                        <a:pt x="15748" y="30226"/>
                      </a:lnTo>
                      <a:lnTo>
                        <a:pt x="6350" y="25400"/>
                      </a:lnTo>
                      <a:lnTo>
                        <a:pt x="3175" y="22225"/>
                      </a:lnTo>
                      <a:lnTo>
                        <a:pt x="0" y="15875"/>
                      </a:lnTo>
                      <a:lnTo>
                        <a:pt x="1524" y="12700"/>
                      </a:lnTo>
                      <a:lnTo>
                        <a:pt x="3175" y="11176"/>
                      </a:lnTo>
                      <a:lnTo>
                        <a:pt x="7874" y="8001"/>
                      </a:lnTo>
                      <a:lnTo>
                        <a:pt x="18923" y="3175"/>
                      </a:lnTo>
                      <a:lnTo>
                        <a:pt x="31496" y="0"/>
                      </a:lnTo>
                      <a:lnTo>
                        <a:pt x="45720" y="0"/>
                      </a:lnTo>
                      <a:close/>
                    </a:path>
                  </a:pathLst>
                </a:custGeom>
                <a:solidFill>
                  <a:srgbClr val="FF2500"/>
                </a:solidFill>
                <a:ln w="0" cap="flat" cmpd="sng" algn="ctr">
                  <a:solidFill>
                    <a:srgbClr val="FF25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" name="Freeform 111"/>
                <p:cNvSpPr/>
                <p:nvPr/>
              </p:nvSpPr>
              <p:spPr>
                <a:xfrm>
                  <a:off x="1115568" y="2272157"/>
                  <a:ext cx="69597" cy="301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597" h="30100">
                      <a:moveTo>
                        <a:pt x="55372" y="1524"/>
                      </a:moveTo>
                      <a:lnTo>
                        <a:pt x="64770" y="6350"/>
                      </a:lnTo>
                      <a:lnTo>
                        <a:pt x="69596" y="11049"/>
                      </a:lnTo>
                      <a:lnTo>
                        <a:pt x="69596" y="17399"/>
                      </a:lnTo>
                      <a:lnTo>
                        <a:pt x="63246" y="23749"/>
                      </a:lnTo>
                      <a:lnTo>
                        <a:pt x="41148" y="30099"/>
                      </a:lnTo>
                      <a:lnTo>
                        <a:pt x="26924" y="30099"/>
                      </a:lnTo>
                      <a:lnTo>
                        <a:pt x="4826" y="23749"/>
                      </a:lnTo>
                      <a:lnTo>
                        <a:pt x="1651" y="20574"/>
                      </a:lnTo>
                      <a:lnTo>
                        <a:pt x="0" y="17399"/>
                      </a:lnTo>
                      <a:lnTo>
                        <a:pt x="0" y="14224"/>
                      </a:lnTo>
                      <a:lnTo>
                        <a:pt x="1651" y="11049"/>
                      </a:lnTo>
                      <a:lnTo>
                        <a:pt x="6350" y="6350"/>
                      </a:lnTo>
                      <a:lnTo>
                        <a:pt x="17399" y="1524"/>
                      </a:lnTo>
                      <a:lnTo>
                        <a:pt x="42672" y="0"/>
                      </a:lnTo>
                      <a:close/>
                    </a:path>
                  </a:pathLst>
                </a:custGeom>
                <a:solidFill>
                  <a:srgbClr val="FF2700"/>
                </a:solidFill>
                <a:ln w="0" cap="flat" cmpd="sng" algn="ctr">
                  <a:solidFill>
                    <a:srgbClr val="FF27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" name="Freeform 112"/>
                <p:cNvSpPr/>
                <p:nvPr/>
              </p:nvSpPr>
              <p:spPr>
                <a:xfrm>
                  <a:off x="1177163" y="2249932"/>
                  <a:ext cx="91568" cy="269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1568" h="26925">
                      <a:moveTo>
                        <a:pt x="45847" y="11049"/>
                      </a:moveTo>
                      <a:lnTo>
                        <a:pt x="29972" y="7874"/>
                      </a:lnTo>
                      <a:lnTo>
                        <a:pt x="0" y="9525"/>
                      </a:lnTo>
                      <a:lnTo>
                        <a:pt x="3175" y="7874"/>
                      </a:lnTo>
                      <a:lnTo>
                        <a:pt x="4826" y="6350"/>
                      </a:lnTo>
                      <a:lnTo>
                        <a:pt x="1651" y="3175"/>
                      </a:lnTo>
                      <a:lnTo>
                        <a:pt x="4826" y="4699"/>
                      </a:lnTo>
                      <a:lnTo>
                        <a:pt x="4826" y="6350"/>
                      </a:lnTo>
                      <a:lnTo>
                        <a:pt x="11049" y="3175"/>
                      </a:lnTo>
                      <a:lnTo>
                        <a:pt x="39497" y="0"/>
                      </a:lnTo>
                      <a:lnTo>
                        <a:pt x="50546" y="0"/>
                      </a:lnTo>
                      <a:lnTo>
                        <a:pt x="67945" y="6350"/>
                      </a:lnTo>
                      <a:lnTo>
                        <a:pt x="75819" y="11049"/>
                      </a:lnTo>
                      <a:lnTo>
                        <a:pt x="91567" y="25400"/>
                      </a:lnTo>
                      <a:lnTo>
                        <a:pt x="77343" y="25400"/>
                      </a:lnTo>
                      <a:lnTo>
                        <a:pt x="72644" y="26924"/>
                      </a:lnTo>
                      <a:close/>
                    </a:path>
                  </a:pathLst>
                </a:custGeom>
                <a:solidFill>
                  <a:srgbClr val="DB0004"/>
                </a:solidFill>
                <a:ln w="0" cap="flat" cmpd="sng" algn="ctr">
                  <a:solidFill>
                    <a:srgbClr val="DB0004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" name="Freeform 113"/>
                <p:cNvSpPr/>
                <p:nvPr/>
              </p:nvSpPr>
              <p:spPr>
                <a:xfrm>
                  <a:off x="1136142" y="2253107"/>
                  <a:ext cx="52071" cy="508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2071" h="50801">
                      <a:moveTo>
                        <a:pt x="41021" y="1524"/>
                      </a:moveTo>
                      <a:lnTo>
                        <a:pt x="45847" y="3175"/>
                      </a:lnTo>
                      <a:lnTo>
                        <a:pt x="52070" y="0"/>
                      </a:lnTo>
                      <a:lnTo>
                        <a:pt x="12573" y="38100"/>
                      </a:lnTo>
                      <a:lnTo>
                        <a:pt x="3175" y="49149"/>
                      </a:lnTo>
                      <a:lnTo>
                        <a:pt x="0" y="50800"/>
                      </a:lnTo>
                      <a:lnTo>
                        <a:pt x="0" y="49149"/>
                      </a:lnTo>
                      <a:lnTo>
                        <a:pt x="17399" y="25400"/>
                      </a:lnTo>
                      <a:close/>
                    </a:path>
                  </a:pathLst>
                </a:custGeom>
                <a:solidFill>
                  <a:srgbClr val="DB0004"/>
                </a:solidFill>
                <a:ln w="0" cap="flat" cmpd="sng" algn="ctr">
                  <a:solidFill>
                    <a:srgbClr val="DB0004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" name="Freeform 114"/>
                <p:cNvSpPr/>
                <p:nvPr/>
              </p:nvSpPr>
              <p:spPr>
                <a:xfrm>
                  <a:off x="1107694" y="2267331"/>
                  <a:ext cx="159513" cy="1000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9513" h="100077">
                      <a:moveTo>
                        <a:pt x="159512" y="8001"/>
                      </a:moveTo>
                      <a:lnTo>
                        <a:pt x="154813" y="9525"/>
                      </a:lnTo>
                      <a:lnTo>
                        <a:pt x="138938" y="9525"/>
                      </a:lnTo>
                      <a:lnTo>
                        <a:pt x="134239" y="11176"/>
                      </a:lnTo>
                      <a:lnTo>
                        <a:pt x="131064" y="14351"/>
                      </a:lnTo>
                      <a:lnTo>
                        <a:pt x="123190" y="41275"/>
                      </a:lnTo>
                      <a:lnTo>
                        <a:pt x="113665" y="58801"/>
                      </a:lnTo>
                      <a:lnTo>
                        <a:pt x="93218" y="77851"/>
                      </a:lnTo>
                      <a:lnTo>
                        <a:pt x="83693" y="82677"/>
                      </a:lnTo>
                      <a:lnTo>
                        <a:pt x="64770" y="90551"/>
                      </a:lnTo>
                      <a:lnTo>
                        <a:pt x="31623" y="100076"/>
                      </a:lnTo>
                      <a:lnTo>
                        <a:pt x="1651" y="100076"/>
                      </a:lnTo>
                      <a:lnTo>
                        <a:pt x="0" y="98552"/>
                      </a:lnTo>
                      <a:lnTo>
                        <a:pt x="14224" y="96901"/>
                      </a:lnTo>
                      <a:lnTo>
                        <a:pt x="31623" y="93726"/>
                      </a:lnTo>
                      <a:lnTo>
                        <a:pt x="52070" y="89027"/>
                      </a:lnTo>
                      <a:lnTo>
                        <a:pt x="74295" y="81026"/>
                      </a:lnTo>
                      <a:lnTo>
                        <a:pt x="88392" y="74676"/>
                      </a:lnTo>
                      <a:lnTo>
                        <a:pt x="105791" y="55626"/>
                      </a:lnTo>
                      <a:lnTo>
                        <a:pt x="110617" y="44577"/>
                      </a:lnTo>
                      <a:lnTo>
                        <a:pt x="118491" y="22225"/>
                      </a:lnTo>
                      <a:lnTo>
                        <a:pt x="124841" y="6350"/>
                      </a:lnTo>
                      <a:lnTo>
                        <a:pt x="129540" y="1651"/>
                      </a:lnTo>
                      <a:lnTo>
                        <a:pt x="135763" y="0"/>
                      </a:lnTo>
                      <a:lnTo>
                        <a:pt x="140589" y="0"/>
                      </a:lnTo>
                      <a:lnTo>
                        <a:pt x="154813" y="4826"/>
                      </a:lnTo>
                      <a:close/>
                    </a:path>
                  </a:pathLst>
                </a:custGeom>
                <a:solidFill>
                  <a:srgbClr val="C40007"/>
                </a:solidFill>
                <a:ln w="0" cap="flat" cmpd="sng" algn="ctr">
                  <a:solidFill>
                    <a:srgbClr val="C4000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" name="Freeform 115"/>
                <p:cNvSpPr/>
                <p:nvPr/>
              </p:nvSpPr>
              <p:spPr>
                <a:xfrm>
                  <a:off x="1230884" y="1620901"/>
                  <a:ext cx="162688" cy="2651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2688" h="265177">
                      <a:moveTo>
                        <a:pt x="67945" y="6350"/>
                      </a:moveTo>
                      <a:lnTo>
                        <a:pt x="83693" y="15875"/>
                      </a:lnTo>
                      <a:lnTo>
                        <a:pt x="107315" y="41275"/>
                      </a:lnTo>
                      <a:lnTo>
                        <a:pt x="121539" y="61976"/>
                      </a:lnTo>
                      <a:lnTo>
                        <a:pt x="135763" y="84074"/>
                      </a:lnTo>
                      <a:lnTo>
                        <a:pt x="146812" y="106426"/>
                      </a:lnTo>
                      <a:lnTo>
                        <a:pt x="154686" y="127000"/>
                      </a:lnTo>
                      <a:lnTo>
                        <a:pt x="162687" y="154051"/>
                      </a:lnTo>
                      <a:lnTo>
                        <a:pt x="162687" y="162052"/>
                      </a:lnTo>
                      <a:lnTo>
                        <a:pt x="159512" y="173101"/>
                      </a:lnTo>
                      <a:lnTo>
                        <a:pt x="153162" y="182626"/>
                      </a:lnTo>
                      <a:lnTo>
                        <a:pt x="132588" y="200152"/>
                      </a:lnTo>
                      <a:lnTo>
                        <a:pt x="105791" y="227076"/>
                      </a:lnTo>
                      <a:lnTo>
                        <a:pt x="93218" y="246126"/>
                      </a:lnTo>
                      <a:lnTo>
                        <a:pt x="78994" y="262128"/>
                      </a:lnTo>
                      <a:lnTo>
                        <a:pt x="70993" y="265176"/>
                      </a:lnTo>
                      <a:lnTo>
                        <a:pt x="63119" y="263652"/>
                      </a:lnTo>
                      <a:lnTo>
                        <a:pt x="55245" y="260477"/>
                      </a:lnTo>
                      <a:lnTo>
                        <a:pt x="47371" y="255651"/>
                      </a:lnTo>
                      <a:lnTo>
                        <a:pt x="33147" y="236601"/>
                      </a:lnTo>
                      <a:lnTo>
                        <a:pt x="26797" y="223901"/>
                      </a:lnTo>
                      <a:lnTo>
                        <a:pt x="14224" y="195326"/>
                      </a:lnTo>
                      <a:lnTo>
                        <a:pt x="9398" y="179451"/>
                      </a:lnTo>
                      <a:lnTo>
                        <a:pt x="0" y="127000"/>
                      </a:lnTo>
                      <a:lnTo>
                        <a:pt x="0" y="77851"/>
                      </a:lnTo>
                      <a:lnTo>
                        <a:pt x="1651" y="50800"/>
                      </a:lnTo>
                      <a:lnTo>
                        <a:pt x="6350" y="31750"/>
                      </a:lnTo>
                      <a:lnTo>
                        <a:pt x="12573" y="15875"/>
                      </a:lnTo>
                      <a:lnTo>
                        <a:pt x="22098" y="6350"/>
                      </a:lnTo>
                      <a:lnTo>
                        <a:pt x="26797" y="3175"/>
                      </a:lnTo>
                      <a:lnTo>
                        <a:pt x="37846" y="0"/>
                      </a:lnTo>
                      <a:lnTo>
                        <a:pt x="44196" y="0"/>
                      </a:lnTo>
                      <a:lnTo>
                        <a:pt x="59944" y="3175"/>
                      </a:lnTo>
                      <a:close/>
                    </a:path>
                  </a:pathLst>
                </a:custGeom>
                <a:solidFill>
                  <a:srgbClr val="FFA600"/>
                </a:solidFill>
                <a:ln w="0" cap="flat" cmpd="sng" algn="ctr">
                  <a:solidFill>
                    <a:srgbClr val="FFA6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" name="Freeform 116"/>
                <p:cNvSpPr/>
                <p:nvPr/>
              </p:nvSpPr>
              <p:spPr>
                <a:xfrm>
                  <a:off x="1235583" y="1625600"/>
                  <a:ext cx="153163" cy="2557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3163" h="255779">
                      <a:moveTo>
                        <a:pt x="56896" y="4826"/>
                      </a:moveTo>
                      <a:lnTo>
                        <a:pt x="64770" y="8001"/>
                      </a:lnTo>
                      <a:lnTo>
                        <a:pt x="72644" y="12700"/>
                      </a:lnTo>
                      <a:lnTo>
                        <a:pt x="78994" y="19050"/>
                      </a:lnTo>
                      <a:lnTo>
                        <a:pt x="83693" y="22225"/>
                      </a:lnTo>
                      <a:lnTo>
                        <a:pt x="91694" y="30226"/>
                      </a:lnTo>
                      <a:lnTo>
                        <a:pt x="94742" y="34925"/>
                      </a:lnTo>
                      <a:lnTo>
                        <a:pt x="99441" y="39751"/>
                      </a:lnTo>
                      <a:lnTo>
                        <a:pt x="108966" y="53975"/>
                      </a:lnTo>
                      <a:lnTo>
                        <a:pt x="113665" y="58801"/>
                      </a:lnTo>
                      <a:lnTo>
                        <a:pt x="116840" y="65151"/>
                      </a:lnTo>
                      <a:lnTo>
                        <a:pt x="132715" y="92202"/>
                      </a:lnTo>
                      <a:lnTo>
                        <a:pt x="134239" y="98552"/>
                      </a:lnTo>
                      <a:lnTo>
                        <a:pt x="142113" y="114427"/>
                      </a:lnTo>
                      <a:lnTo>
                        <a:pt x="151638" y="143002"/>
                      </a:lnTo>
                      <a:lnTo>
                        <a:pt x="151638" y="146177"/>
                      </a:lnTo>
                      <a:lnTo>
                        <a:pt x="153162" y="150876"/>
                      </a:lnTo>
                      <a:lnTo>
                        <a:pt x="153162" y="158877"/>
                      </a:lnTo>
                      <a:lnTo>
                        <a:pt x="151638" y="162052"/>
                      </a:lnTo>
                      <a:lnTo>
                        <a:pt x="151638" y="165227"/>
                      </a:lnTo>
                      <a:lnTo>
                        <a:pt x="149987" y="166878"/>
                      </a:lnTo>
                      <a:lnTo>
                        <a:pt x="149987" y="168402"/>
                      </a:lnTo>
                      <a:lnTo>
                        <a:pt x="148463" y="171577"/>
                      </a:lnTo>
                      <a:lnTo>
                        <a:pt x="139065" y="181102"/>
                      </a:lnTo>
                      <a:lnTo>
                        <a:pt x="135890" y="182753"/>
                      </a:lnTo>
                      <a:lnTo>
                        <a:pt x="134239" y="185928"/>
                      </a:lnTo>
                      <a:lnTo>
                        <a:pt x="127889" y="188976"/>
                      </a:lnTo>
                      <a:lnTo>
                        <a:pt x="121666" y="195453"/>
                      </a:lnTo>
                      <a:lnTo>
                        <a:pt x="118491" y="196977"/>
                      </a:lnTo>
                      <a:lnTo>
                        <a:pt x="108966" y="206502"/>
                      </a:lnTo>
                      <a:lnTo>
                        <a:pt x="105791" y="211328"/>
                      </a:lnTo>
                      <a:lnTo>
                        <a:pt x="101092" y="214503"/>
                      </a:lnTo>
                      <a:lnTo>
                        <a:pt x="91694" y="228727"/>
                      </a:lnTo>
                      <a:lnTo>
                        <a:pt x="86868" y="233553"/>
                      </a:lnTo>
                      <a:lnTo>
                        <a:pt x="80518" y="244602"/>
                      </a:lnTo>
                      <a:lnTo>
                        <a:pt x="74295" y="250952"/>
                      </a:lnTo>
                      <a:lnTo>
                        <a:pt x="64770" y="255778"/>
                      </a:lnTo>
                      <a:lnTo>
                        <a:pt x="60071" y="255778"/>
                      </a:lnTo>
                      <a:lnTo>
                        <a:pt x="49022" y="249428"/>
                      </a:lnTo>
                      <a:lnTo>
                        <a:pt x="39497" y="239903"/>
                      </a:lnTo>
                      <a:lnTo>
                        <a:pt x="26924" y="217678"/>
                      </a:lnTo>
                      <a:lnTo>
                        <a:pt x="14224" y="188976"/>
                      </a:lnTo>
                      <a:lnTo>
                        <a:pt x="12700" y="181102"/>
                      </a:lnTo>
                      <a:lnTo>
                        <a:pt x="9525" y="173228"/>
                      </a:lnTo>
                      <a:lnTo>
                        <a:pt x="4699" y="147828"/>
                      </a:lnTo>
                      <a:lnTo>
                        <a:pt x="0" y="122301"/>
                      </a:lnTo>
                      <a:lnTo>
                        <a:pt x="0" y="58801"/>
                      </a:lnTo>
                      <a:lnTo>
                        <a:pt x="1651" y="52451"/>
                      </a:lnTo>
                      <a:lnTo>
                        <a:pt x="1651" y="47752"/>
                      </a:lnTo>
                      <a:lnTo>
                        <a:pt x="3175" y="41275"/>
                      </a:lnTo>
                      <a:lnTo>
                        <a:pt x="3175" y="36576"/>
                      </a:lnTo>
                      <a:lnTo>
                        <a:pt x="14224" y="11176"/>
                      </a:lnTo>
                      <a:lnTo>
                        <a:pt x="18923" y="6350"/>
                      </a:lnTo>
                      <a:lnTo>
                        <a:pt x="22098" y="4826"/>
                      </a:lnTo>
                      <a:lnTo>
                        <a:pt x="23749" y="3175"/>
                      </a:lnTo>
                      <a:lnTo>
                        <a:pt x="26924" y="3175"/>
                      </a:lnTo>
                      <a:lnTo>
                        <a:pt x="28448" y="1651"/>
                      </a:lnTo>
                      <a:lnTo>
                        <a:pt x="33147" y="1651"/>
                      </a:lnTo>
                      <a:lnTo>
                        <a:pt x="36322" y="0"/>
                      </a:lnTo>
                      <a:lnTo>
                        <a:pt x="39497" y="0"/>
                      </a:lnTo>
                      <a:lnTo>
                        <a:pt x="42672" y="1651"/>
                      </a:lnTo>
                      <a:lnTo>
                        <a:pt x="50546" y="1651"/>
                      </a:lnTo>
                      <a:lnTo>
                        <a:pt x="53721" y="31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8" name="Freeform 117"/>
                <p:cNvSpPr/>
                <p:nvPr/>
              </p:nvSpPr>
              <p:spPr>
                <a:xfrm>
                  <a:off x="1235583" y="1671701"/>
                  <a:ext cx="143765" cy="2096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3765" h="209678">
                      <a:moveTo>
                        <a:pt x="71120" y="0"/>
                      </a:moveTo>
                      <a:lnTo>
                        <a:pt x="85344" y="4699"/>
                      </a:lnTo>
                      <a:lnTo>
                        <a:pt x="105791" y="17526"/>
                      </a:lnTo>
                      <a:lnTo>
                        <a:pt x="126365" y="47625"/>
                      </a:lnTo>
                      <a:lnTo>
                        <a:pt x="135890" y="66675"/>
                      </a:lnTo>
                      <a:lnTo>
                        <a:pt x="140589" y="87376"/>
                      </a:lnTo>
                      <a:lnTo>
                        <a:pt x="143764" y="107950"/>
                      </a:lnTo>
                      <a:lnTo>
                        <a:pt x="143764" y="130302"/>
                      </a:lnTo>
                      <a:lnTo>
                        <a:pt x="139065" y="135001"/>
                      </a:lnTo>
                      <a:lnTo>
                        <a:pt x="135890" y="136652"/>
                      </a:lnTo>
                      <a:lnTo>
                        <a:pt x="134239" y="139827"/>
                      </a:lnTo>
                      <a:lnTo>
                        <a:pt x="127889" y="142875"/>
                      </a:lnTo>
                      <a:lnTo>
                        <a:pt x="121666" y="149352"/>
                      </a:lnTo>
                      <a:lnTo>
                        <a:pt x="118491" y="150876"/>
                      </a:lnTo>
                      <a:lnTo>
                        <a:pt x="108966" y="160401"/>
                      </a:lnTo>
                      <a:lnTo>
                        <a:pt x="105791" y="165227"/>
                      </a:lnTo>
                      <a:lnTo>
                        <a:pt x="101092" y="168402"/>
                      </a:lnTo>
                      <a:lnTo>
                        <a:pt x="91694" y="182626"/>
                      </a:lnTo>
                      <a:lnTo>
                        <a:pt x="86868" y="187452"/>
                      </a:lnTo>
                      <a:lnTo>
                        <a:pt x="80518" y="198501"/>
                      </a:lnTo>
                      <a:lnTo>
                        <a:pt x="74295" y="204851"/>
                      </a:lnTo>
                      <a:lnTo>
                        <a:pt x="64770" y="209677"/>
                      </a:lnTo>
                      <a:lnTo>
                        <a:pt x="60071" y="209677"/>
                      </a:lnTo>
                      <a:lnTo>
                        <a:pt x="49022" y="203327"/>
                      </a:lnTo>
                      <a:lnTo>
                        <a:pt x="39497" y="193802"/>
                      </a:lnTo>
                      <a:lnTo>
                        <a:pt x="26924" y="171577"/>
                      </a:lnTo>
                      <a:lnTo>
                        <a:pt x="14224" y="142875"/>
                      </a:lnTo>
                      <a:lnTo>
                        <a:pt x="12700" y="135001"/>
                      </a:lnTo>
                      <a:lnTo>
                        <a:pt x="9525" y="127127"/>
                      </a:lnTo>
                      <a:lnTo>
                        <a:pt x="4699" y="101727"/>
                      </a:lnTo>
                      <a:lnTo>
                        <a:pt x="0" y="76200"/>
                      </a:lnTo>
                      <a:lnTo>
                        <a:pt x="0" y="66675"/>
                      </a:lnTo>
                      <a:lnTo>
                        <a:pt x="3175" y="52451"/>
                      </a:lnTo>
                      <a:lnTo>
                        <a:pt x="15875" y="28575"/>
                      </a:lnTo>
                      <a:lnTo>
                        <a:pt x="31623" y="11176"/>
                      </a:lnTo>
                      <a:lnTo>
                        <a:pt x="41148" y="4699"/>
                      </a:lnTo>
                      <a:lnTo>
                        <a:pt x="52070" y="0"/>
                      </a:lnTo>
                      <a:lnTo>
                        <a:pt x="63246" y="0"/>
                      </a:lnTo>
                      <a:close/>
                    </a:path>
                  </a:pathLst>
                </a:custGeom>
                <a:solidFill>
                  <a:srgbClr val="104F1F"/>
                </a:solidFill>
                <a:ln w="0" cap="flat" cmpd="sng" algn="ctr">
                  <a:solidFill>
                    <a:srgbClr val="104F1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9" name="Freeform 118"/>
                <p:cNvSpPr/>
                <p:nvPr/>
              </p:nvSpPr>
              <p:spPr>
                <a:xfrm>
                  <a:off x="1235583" y="1674876"/>
                  <a:ext cx="142114" cy="2065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2114" h="206503">
                      <a:moveTo>
                        <a:pt x="71120" y="0"/>
                      </a:moveTo>
                      <a:lnTo>
                        <a:pt x="77470" y="1524"/>
                      </a:lnTo>
                      <a:lnTo>
                        <a:pt x="91694" y="8001"/>
                      </a:lnTo>
                      <a:lnTo>
                        <a:pt x="104267" y="17526"/>
                      </a:lnTo>
                      <a:lnTo>
                        <a:pt x="126365" y="46101"/>
                      </a:lnTo>
                      <a:lnTo>
                        <a:pt x="134239" y="63500"/>
                      </a:lnTo>
                      <a:lnTo>
                        <a:pt x="139065" y="84201"/>
                      </a:lnTo>
                      <a:lnTo>
                        <a:pt x="142113" y="104775"/>
                      </a:lnTo>
                      <a:lnTo>
                        <a:pt x="142113" y="128651"/>
                      </a:lnTo>
                      <a:lnTo>
                        <a:pt x="139065" y="131826"/>
                      </a:lnTo>
                      <a:lnTo>
                        <a:pt x="135890" y="133477"/>
                      </a:lnTo>
                      <a:lnTo>
                        <a:pt x="134239" y="136652"/>
                      </a:lnTo>
                      <a:lnTo>
                        <a:pt x="127889" y="139700"/>
                      </a:lnTo>
                      <a:lnTo>
                        <a:pt x="121666" y="146177"/>
                      </a:lnTo>
                      <a:lnTo>
                        <a:pt x="118491" y="147701"/>
                      </a:lnTo>
                      <a:lnTo>
                        <a:pt x="108966" y="157226"/>
                      </a:lnTo>
                      <a:lnTo>
                        <a:pt x="105791" y="162052"/>
                      </a:lnTo>
                      <a:lnTo>
                        <a:pt x="101092" y="165227"/>
                      </a:lnTo>
                      <a:lnTo>
                        <a:pt x="91694" y="179451"/>
                      </a:lnTo>
                      <a:lnTo>
                        <a:pt x="86868" y="184277"/>
                      </a:lnTo>
                      <a:lnTo>
                        <a:pt x="80518" y="195326"/>
                      </a:lnTo>
                      <a:lnTo>
                        <a:pt x="74295" y="201676"/>
                      </a:lnTo>
                      <a:lnTo>
                        <a:pt x="64770" y="206502"/>
                      </a:lnTo>
                      <a:lnTo>
                        <a:pt x="60071" y="206502"/>
                      </a:lnTo>
                      <a:lnTo>
                        <a:pt x="49022" y="200152"/>
                      </a:lnTo>
                      <a:lnTo>
                        <a:pt x="39497" y="190627"/>
                      </a:lnTo>
                      <a:lnTo>
                        <a:pt x="26924" y="168402"/>
                      </a:lnTo>
                      <a:lnTo>
                        <a:pt x="14224" y="139700"/>
                      </a:lnTo>
                      <a:lnTo>
                        <a:pt x="12700" y="131826"/>
                      </a:lnTo>
                      <a:lnTo>
                        <a:pt x="9525" y="123952"/>
                      </a:lnTo>
                      <a:lnTo>
                        <a:pt x="4699" y="98552"/>
                      </a:lnTo>
                      <a:lnTo>
                        <a:pt x="0" y="73025"/>
                      </a:lnTo>
                      <a:lnTo>
                        <a:pt x="0" y="71501"/>
                      </a:lnTo>
                      <a:lnTo>
                        <a:pt x="3175" y="57150"/>
                      </a:lnTo>
                      <a:lnTo>
                        <a:pt x="14224" y="30099"/>
                      </a:lnTo>
                      <a:lnTo>
                        <a:pt x="31623" y="11049"/>
                      </a:lnTo>
                      <a:lnTo>
                        <a:pt x="41148" y="4699"/>
                      </a:lnTo>
                      <a:lnTo>
                        <a:pt x="52070" y="0"/>
                      </a:lnTo>
                      <a:lnTo>
                        <a:pt x="63246" y="0"/>
                      </a:lnTo>
                      <a:close/>
                    </a:path>
                  </a:pathLst>
                </a:custGeom>
                <a:solidFill>
                  <a:srgbClr val="105221"/>
                </a:solidFill>
                <a:ln w="0" cap="flat" cmpd="sng" algn="ctr">
                  <a:solidFill>
                    <a:srgbClr val="10522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0" name="Freeform 119"/>
                <p:cNvSpPr/>
                <p:nvPr/>
              </p:nvSpPr>
              <p:spPr>
                <a:xfrm>
                  <a:off x="1237234" y="1678051"/>
                  <a:ext cx="138939" cy="2016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8939" h="201677">
                      <a:moveTo>
                        <a:pt x="69469" y="0"/>
                      </a:moveTo>
                      <a:lnTo>
                        <a:pt x="75819" y="1524"/>
                      </a:lnTo>
                      <a:lnTo>
                        <a:pt x="90043" y="7874"/>
                      </a:lnTo>
                      <a:lnTo>
                        <a:pt x="113665" y="28575"/>
                      </a:lnTo>
                      <a:lnTo>
                        <a:pt x="123190" y="44450"/>
                      </a:lnTo>
                      <a:lnTo>
                        <a:pt x="129413" y="61976"/>
                      </a:lnTo>
                      <a:lnTo>
                        <a:pt x="135763" y="81026"/>
                      </a:lnTo>
                      <a:lnTo>
                        <a:pt x="138938" y="101600"/>
                      </a:lnTo>
                      <a:lnTo>
                        <a:pt x="137414" y="128651"/>
                      </a:lnTo>
                      <a:lnTo>
                        <a:pt x="134239" y="130302"/>
                      </a:lnTo>
                      <a:lnTo>
                        <a:pt x="132588" y="133477"/>
                      </a:lnTo>
                      <a:lnTo>
                        <a:pt x="126238" y="136525"/>
                      </a:lnTo>
                      <a:lnTo>
                        <a:pt x="120015" y="143002"/>
                      </a:lnTo>
                      <a:lnTo>
                        <a:pt x="116840" y="144526"/>
                      </a:lnTo>
                      <a:lnTo>
                        <a:pt x="107315" y="154051"/>
                      </a:lnTo>
                      <a:lnTo>
                        <a:pt x="104140" y="158877"/>
                      </a:lnTo>
                      <a:lnTo>
                        <a:pt x="99441" y="162052"/>
                      </a:lnTo>
                      <a:lnTo>
                        <a:pt x="90043" y="176276"/>
                      </a:lnTo>
                      <a:lnTo>
                        <a:pt x="85217" y="181102"/>
                      </a:lnTo>
                      <a:lnTo>
                        <a:pt x="78867" y="192151"/>
                      </a:lnTo>
                      <a:lnTo>
                        <a:pt x="72644" y="198501"/>
                      </a:lnTo>
                      <a:lnTo>
                        <a:pt x="69469" y="200152"/>
                      </a:lnTo>
                      <a:lnTo>
                        <a:pt x="67818" y="201676"/>
                      </a:lnTo>
                      <a:lnTo>
                        <a:pt x="59944" y="200152"/>
                      </a:lnTo>
                      <a:lnTo>
                        <a:pt x="52070" y="196977"/>
                      </a:lnTo>
                      <a:lnTo>
                        <a:pt x="44196" y="192151"/>
                      </a:lnTo>
                      <a:lnTo>
                        <a:pt x="34671" y="182626"/>
                      </a:lnTo>
                      <a:lnTo>
                        <a:pt x="25273" y="165227"/>
                      </a:lnTo>
                      <a:lnTo>
                        <a:pt x="12573" y="136525"/>
                      </a:lnTo>
                      <a:lnTo>
                        <a:pt x="11049" y="128651"/>
                      </a:lnTo>
                      <a:lnTo>
                        <a:pt x="7874" y="120777"/>
                      </a:lnTo>
                      <a:lnTo>
                        <a:pt x="4699" y="104902"/>
                      </a:lnTo>
                      <a:lnTo>
                        <a:pt x="0" y="77851"/>
                      </a:lnTo>
                      <a:lnTo>
                        <a:pt x="1524" y="61976"/>
                      </a:lnTo>
                      <a:lnTo>
                        <a:pt x="6223" y="46101"/>
                      </a:lnTo>
                      <a:lnTo>
                        <a:pt x="12573" y="33401"/>
                      </a:lnTo>
                      <a:lnTo>
                        <a:pt x="28448" y="12700"/>
                      </a:lnTo>
                      <a:lnTo>
                        <a:pt x="39497" y="4826"/>
                      </a:lnTo>
                      <a:lnTo>
                        <a:pt x="61595" y="0"/>
                      </a:lnTo>
                      <a:close/>
                    </a:path>
                  </a:pathLst>
                </a:custGeom>
                <a:solidFill>
                  <a:srgbClr val="0E5523"/>
                </a:solidFill>
                <a:ln w="0" cap="flat" cmpd="sng" algn="ctr">
                  <a:solidFill>
                    <a:srgbClr val="0E552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" name="Freeform 120"/>
                <p:cNvSpPr/>
                <p:nvPr/>
              </p:nvSpPr>
              <p:spPr>
                <a:xfrm>
                  <a:off x="1238758" y="1681226"/>
                  <a:ext cx="135891" cy="1953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891" h="195327">
                      <a:moveTo>
                        <a:pt x="67945" y="0"/>
                      </a:moveTo>
                      <a:lnTo>
                        <a:pt x="86868" y="6350"/>
                      </a:lnTo>
                      <a:lnTo>
                        <a:pt x="99441" y="15875"/>
                      </a:lnTo>
                      <a:lnTo>
                        <a:pt x="120015" y="42926"/>
                      </a:lnTo>
                      <a:lnTo>
                        <a:pt x="126365" y="58801"/>
                      </a:lnTo>
                      <a:lnTo>
                        <a:pt x="132715" y="77851"/>
                      </a:lnTo>
                      <a:lnTo>
                        <a:pt x="134239" y="96901"/>
                      </a:lnTo>
                      <a:lnTo>
                        <a:pt x="135890" y="112776"/>
                      </a:lnTo>
                      <a:lnTo>
                        <a:pt x="134239" y="127127"/>
                      </a:lnTo>
                      <a:lnTo>
                        <a:pt x="132715" y="127127"/>
                      </a:lnTo>
                      <a:lnTo>
                        <a:pt x="131064" y="130302"/>
                      </a:lnTo>
                      <a:lnTo>
                        <a:pt x="124714" y="133350"/>
                      </a:lnTo>
                      <a:lnTo>
                        <a:pt x="118491" y="139827"/>
                      </a:lnTo>
                      <a:lnTo>
                        <a:pt x="115316" y="141351"/>
                      </a:lnTo>
                      <a:lnTo>
                        <a:pt x="105791" y="150876"/>
                      </a:lnTo>
                      <a:lnTo>
                        <a:pt x="102616" y="155702"/>
                      </a:lnTo>
                      <a:lnTo>
                        <a:pt x="97917" y="158877"/>
                      </a:lnTo>
                      <a:lnTo>
                        <a:pt x="88519" y="173101"/>
                      </a:lnTo>
                      <a:lnTo>
                        <a:pt x="83693" y="177927"/>
                      </a:lnTo>
                      <a:lnTo>
                        <a:pt x="77343" y="188976"/>
                      </a:lnTo>
                      <a:lnTo>
                        <a:pt x="74295" y="192151"/>
                      </a:lnTo>
                      <a:lnTo>
                        <a:pt x="72644" y="195326"/>
                      </a:lnTo>
                      <a:lnTo>
                        <a:pt x="47371" y="187452"/>
                      </a:lnTo>
                      <a:lnTo>
                        <a:pt x="36322" y="179451"/>
                      </a:lnTo>
                      <a:lnTo>
                        <a:pt x="26924" y="169926"/>
                      </a:lnTo>
                      <a:lnTo>
                        <a:pt x="26924" y="168402"/>
                      </a:lnTo>
                      <a:lnTo>
                        <a:pt x="23749" y="162052"/>
                      </a:lnTo>
                      <a:lnTo>
                        <a:pt x="11049" y="133350"/>
                      </a:lnTo>
                      <a:lnTo>
                        <a:pt x="9525" y="125476"/>
                      </a:lnTo>
                      <a:lnTo>
                        <a:pt x="6350" y="117602"/>
                      </a:lnTo>
                      <a:lnTo>
                        <a:pt x="0" y="84201"/>
                      </a:lnTo>
                      <a:lnTo>
                        <a:pt x="1524" y="66675"/>
                      </a:lnTo>
                      <a:lnTo>
                        <a:pt x="4699" y="50800"/>
                      </a:lnTo>
                      <a:lnTo>
                        <a:pt x="17399" y="23749"/>
                      </a:lnTo>
                      <a:lnTo>
                        <a:pt x="36322" y="6350"/>
                      </a:lnTo>
                      <a:lnTo>
                        <a:pt x="48895" y="1651"/>
                      </a:lnTo>
                      <a:lnTo>
                        <a:pt x="60071" y="0"/>
                      </a:lnTo>
                      <a:close/>
                    </a:path>
                  </a:pathLst>
                </a:custGeom>
                <a:solidFill>
                  <a:srgbClr val="0E5824"/>
                </a:solidFill>
                <a:ln w="0" cap="flat" cmpd="sng" algn="ctr">
                  <a:solidFill>
                    <a:srgbClr val="0E5824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" name="Freeform 121"/>
                <p:cNvSpPr/>
                <p:nvPr/>
              </p:nvSpPr>
              <p:spPr>
                <a:xfrm>
                  <a:off x="1240282" y="1684401"/>
                  <a:ext cx="131192" cy="1874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1192" h="187453">
                      <a:moveTo>
                        <a:pt x="66421" y="0"/>
                      </a:moveTo>
                      <a:lnTo>
                        <a:pt x="85344" y="6350"/>
                      </a:lnTo>
                      <a:lnTo>
                        <a:pt x="107442" y="27051"/>
                      </a:lnTo>
                      <a:lnTo>
                        <a:pt x="116967" y="41275"/>
                      </a:lnTo>
                      <a:lnTo>
                        <a:pt x="123190" y="57150"/>
                      </a:lnTo>
                      <a:lnTo>
                        <a:pt x="128016" y="74676"/>
                      </a:lnTo>
                      <a:lnTo>
                        <a:pt x="131191" y="93726"/>
                      </a:lnTo>
                      <a:lnTo>
                        <a:pt x="129540" y="127127"/>
                      </a:lnTo>
                      <a:lnTo>
                        <a:pt x="123190" y="130175"/>
                      </a:lnTo>
                      <a:lnTo>
                        <a:pt x="116967" y="136652"/>
                      </a:lnTo>
                      <a:lnTo>
                        <a:pt x="113792" y="138176"/>
                      </a:lnTo>
                      <a:lnTo>
                        <a:pt x="104267" y="147701"/>
                      </a:lnTo>
                      <a:lnTo>
                        <a:pt x="101092" y="152527"/>
                      </a:lnTo>
                      <a:lnTo>
                        <a:pt x="96393" y="155702"/>
                      </a:lnTo>
                      <a:lnTo>
                        <a:pt x="86995" y="169926"/>
                      </a:lnTo>
                      <a:lnTo>
                        <a:pt x="82169" y="174752"/>
                      </a:lnTo>
                      <a:lnTo>
                        <a:pt x="75819" y="185801"/>
                      </a:lnTo>
                      <a:lnTo>
                        <a:pt x="74295" y="187452"/>
                      </a:lnTo>
                      <a:lnTo>
                        <a:pt x="72771" y="187452"/>
                      </a:lnTo>
                      <a:lnTo>
                        <a:pt x="56896" y="184277"/>
                      </a:lnTo>
                      <a:lnTo>
                        <a:pt x="49022" y="181102"/>
                      </a:lnTo>
                      <a:lnTo>
                        <a:pt x="41148" y="176276"/>
                      </a:lnTo>
                      <a:lnTo>
                        <a:pt x="28448" y="165227"/>
                      </a:lnTo>
                      <a:lnTo>
                        <a:pt x="17399" y="149352"/>
                      </a:lnTo>
                      <a:lnTo>
                        <a:pt x="9525" y="130175"/>
                      </a:lnTo>
                      <a:lnTo>
                        <a:pt x="8001" y="122301"/>
                      </a:lnTo>
                      <a:lnTo>
                        <a:pt x="0" y="93726"/>
                      </a:lnTo>
                      <a:lnTo>
                        <a:pt x="0" y="74676"/>
                      </a:lnTo>
                      <a:lnTo>
                        <a:pt x="3175" y="57150"/>
                      </a:lnTo>
                      <a:lnTo>
                        <a:pt x="14224" y="27051"/>
                      </a:lnTo>
                      <a:lnTo>
                        <a:pt x="23749" y="15875"/>
                      </a:lnTo>
                      <a:lnTo>
                        <a:pt x="34798" y="6350"/>
                      </a:lnTo>
                      <a:lnTo>
                        <a:pt x="45847" y="1524"/>
                      </a:lnTo>
                      <a:lnTo>
                        <a:pt x="52197" y="0"/>
                      </a:lnTo>
                      <a:lnTo>
                        <a:pt x="60071" y="0"/>
                      </a:lnTo>
                      <a:close/>
                    </a:path>
                  </a:pathLst>
                </a:custGeom>
                <a:solidFill>
                  <a:srgbClr val="0E5D25"/>
                </a:solidFill>
                <a:ln w="0" cap="flat" cmpd="sng" algn="ctr">
                  <a:solidFill>
                    <a:srgbClr val="0E5D25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" name="Freeform 122"/>
                <p:cNvSpPr/>
                <p:nvPr/>
              </p:nvSpPr>
              <p:spPr>
                <a:xfrm>
                  <a:off x="1241933" y="1687576"/>
                  <a:ext cx="127890" cy="1794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890" h="179452">
                      <a:moveTo>
                        <a:pt x="71120" y="1651"/>
                      </a:moveTo>
                      <a:lnTo>
                        <a:pt x="83693" y="6350"/>
                      </a:lnTo>
                      <a:lnTo>
                        <a:pt x="94742" y="14351"/>
                      </a:lnTo>
                      <a:lnTo>
                        <a:pt x="113665" y="39751"/>
                      </a:lnTo>
                      <a:lnTo>
                        <a:pt x="120015" y="53975"/>
                      </a:lnTo>
                      <a:lnTo>
                        <a:pt x="124714" y="71501"/>
                      </a:lnTo>
                      <a:lnTo>
                        <a:pt x="127889" y="88900"/>
                      </a:lnTo>
                      <a:lnTo>
                        <a:pt x="127889" y="107950"/>
                      </a:lnTo>
                      <a:lnTo>
                        <a:pt x="124714" y="125476"/>
                      </a:lnTo>
                      <a:lnTo>
                        <a:pt x="121539" y="127000"/>
                      </a:lnTo>
                      <a:lnTo>
                        <a:pt x="115316" y="133477"/>
                      </a:lnTo>
                      <a:lnTo>
                        <a:pt x="112141" y="135001"/>
                      </a:lnTo>
                      <a:lnTo>
                        <a:pt x="102616" y="144526"/>
                      </a:lnTo>
                      <a:lnTo>
                        <a:pt x="99441" y="149352"/>
                      </a:lnTo>
                      <a:lnTo>
                        <a:pt x="94742" y="152527"/>
                      </a:lnTo>
                      <a:lnTo>
                        <a:pt x="85344" y="166751"/>
                      </a:lnTo>
                      <a:lnTo>
                        <a:pt x="80518" y="171577"/>
                      </a:lnTo>
                      <a:lnTo>
                        <a:pt x="77343" y="177927"/>
                      </a:lnTo>
                      <a:lnTo>
                        <a:pt x="77343" y="179451"/>
                      </a:lnTo>
                      <a:lnTo>
                        <a:pt x="56896" y="177927"/>
                      </a:lnTo>
                      <a:lnTo>
                        <a:pt x="44196" y="173101"/>
                      </a:lnTo>
                      <a:lnTo>
                        <a:pt x="33147" y="163576"/>
                      </a:lnTo>
                      <a:lnTo>
                        <a:pt x="14224" y="139827"/>
                      </a:lnTo>
                      <a:lnTo>
                        <a:pt x="7874" y="123952"/>
                      </a:lnTo>
                      <a:lnTo>
                        <a:pt x="3175" y="107950"/>
                      </a:lnTo>
                      <a:lnTo>
                        <a:pt x="0" y="88900"/>
                      </a:lnTo>
                      <a:lnTo>
                        <a:pt x="0" y="71501"/>
                      </a:lnTo>
                      <a:lnTo>
                        <a:pt x="3175" y="53975"/>
                      </a:lnTo>
                      <a:lnTo>
                        <a:pt x="14224" y="25400"/>
                      </a:lnTo>
                      <a:lnTo>
                        <a:pt x="23749" y="14351"/>
                      </a:lnTo>
                      <a:lnTo>
                        <a:pt x="33147" y="6350"/>
                      </a:lnTo>
                      <a:lnTo>
                        <a:pt x="45720" y="1651"/>
                      </a:lnTo>
                      <a:lnTo>
                        <a:pt x="58420" y="0"/>
                      </a:lnTo>
                      <a:close/>
                    </a:path>
                  </a:pathLst>
                </a:custGeom>
                <a:solidFill>
                  <a:srgbClr val="0C6026"/>
                </a:solidFill>
                <a:ln w="0" cap="flat" cmpd="sng" algn="ctr">
                  <a:solidFill>
                    <a:srgbClr val="0C602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4" name="Freeform 123"/>
                <p:cNvSpPr/>
                <p:nvPr/>
              </p:nvSpPr>
              <p:spPr>
                <a:xfrm>
                  <a:off x="1245108" y="1690751"/>
                  <a:ext cx="123191" cy="1715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3191" h="171578">
                      <a:moveTo>
                        <a:pt x="67945" y="1651"/>
                      </a:moveTo>
                      <a:lnTo>
                        <a:pt x="80518" y="6350"/>
                      </a:lnTo>
                      <a:lnTo>
                        <a:pt x="101092" y="23876"/>
                      </a:lnTo>
                      <a:lnTo>
                        <a:pt x="108966" y="38100"/>
                      </a:lnTo>
                      <a:lnTo>
                        <a:pt x="120015" y="68326"/>
                      </a:lnTo>
                      <a:lnTo>
                        <a:pt x="123190" y="85725"/>
                      </a:lnTo>
                      <a:lnTo>
                        <a:pt x="121539" y="106426"/>
                      </a:lnTo>
                      <a:lnTo>
                        <a:pt x="118364" y="125476"/>
                      </a:lnTo>
                      <a:lnTo>
                        <a:pt x="115316" y="127127"/>
                      </a:lnTo>
                      <a:lnTo>
                        <a:pt x="112141" y="130302"/>
                      </a:lnTo>
                      <a:lnTo>
                        <a:pt x="108966" y="131826"/>
                      </a:lnTo>
                      <a:lnTo>
                        <a:pt x="99441" y="141351"/>
                      </a:lnTo>
                      <a:lnTo>
                        <a:pt x="96266" y="146177"/>
                      </a:lnTo>
                      <a:lnTo>
                        <a:pt x="91567" y="149352"/>
                      </a:lnTo>
                      <a:lnTo>
                        <a:pt x="82169" y="163576"/>
                      </a:lnTo>
                      <a:lnTo>
                        <a:pt x="77343" y="168402"/>
                      </a:lnTo>
                      <a:lnTo>
                        <a:pt x="77343" y="169926"/>
                      </a:lnTo>
                      <a:lnTo>
                        <a:pt x="66294" y="171577"/>
                      </a:lnTo>
                      <a:lnTo>
                        <a:pt x="53721" y="169926"/>
                      </a:lnTo>
                      <a:lnTo>
                        <a:pt x="42545" y="165227"/>
                      </a:lnTo>
                      <a:lnTo>
                        <a:pt x="31623" y="157226"/>
                      </a:lnTo>
                      <a:lnTo>
                        <a:pt x="20574" y="146177"/>
                      </a:lnTo>
                      <a:lnTo>
                        <a:pt x="12573" y="133477"/>
                      </a:lnTo>
                      <a:lnTo>
                        <a:pt x="1524" y="103251"/>
                      </a:lnTo>
                      <a:lnTo>
                        <a:pt x="0" y="85725"/>
                      </a:lnTo>
                      <a:lnTo>
                        <a:pt x="0" y="68326"/>
                      </a:lnTo>
                      <a:lnTo>
                        <a:pt x="1524" y="52451"/>
                      </a:lnTo>
                      <a:lnTo>
                        <a:pt x="12573" y="23876"/>
                      </a:lnTo>
                      <a:lnTo>
                        <a:pt x="31623" y="6350"/>
                      </a:lnTo>
                      <a:lnTo>
                        <a:pt x="42545" y="1651"/>
                      </a:lnTo>
                      <a:lnTo>
                        <a:pt x="55245" y="0"/>
                      </a:lnTo>
                      <a:close/>
                    </a:path>
                  </a:pathLst>
                </a:custGeom>
                <a:solidFill>
                  <a:srgbClr val="0C6328"/>
                </a:solidFill>
                <a:ln w="0" cap="flat" cmpd="sng" algn="ctr">
                  <a:solidFill>
                    <a:srgbClr val="0C6328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5" name="Freeform 124"/>
                <p:cNvSpPr/>
                <p:nvPr/>
              </p:nvSpPr>
              <p:spPr>
                <a:xfrm>
                  <a:off x="1246632" y="1693926"/>
                  <a:ext cx="118492" cy="1635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8492" h="163577">
                      <a:moveTo>
                        <a:pt x="66421" y="1524"/>
                      </a:moveTo>
                      <a:lnTo>
                        <a:pt x="88392" y="12700"/>
                      </a:lnTo>
                      <a:lnTo>
                        <a:pt x="105791" y="34925"/>
                      </a:lnTo>
                      <a:lnTo>
                        <a:pt x="116840" y="65151"/>
                      </a:lnTo>
                      <a:lnTo>
                        <a:pt x="118491" y="81026"/>
                      </a:lnTo>
                      <a:lnTo>
                        <a:pt x="118491" y="104902"/>
                      </a:lnTo>
                      <a:lnTo>
                        <a:pt x="112141" y="125476"/>
                      </a:lnTo>
                      <a:lnTo>
                        <a:pt x="110617" y="127127"/>
                      </a:lnTo>
                      <a:lnTo>
                        <a:pt x="107442" y="128651"/>
                      </a:lnTo>
                      <a:lnTo>
                        <a:pt x="97917" y="138176"/>
                      </a:lnTo>
                      <a:lnTo>
                        <a:pt x="94742" y="143002"/>
                      </a:lnTo>
                      <a:lnTo>
                        <a:pt x="90043" y="146177"/>
                      </a:lnTo>
                      <a:lnTo>
                        <a:pt x="80645" y="160401"/>
                      </a:lnTo>
                      <a:lnTo>
                        <a:pt x="78994" y="162052"/>
                      </a:lnTo>
                      <a:lnTo>
                        <a:pt x="72644" y="163576"/>
                      </a:lnTo>
                      <a:lnTo>
                        <a:pt x="52197" y="162052"/>
                      </a:lnTo>
                      <a:lnTo>
                        <a:pt x="41021" y="157226"/>
                      </a:lnTo>
                      <a:lnTo>
                        <a:pt x="30099" y="149352"/>
                      </a:lnTo>
                      <a:lnTo>
                        <a:pt x="20574" y="139827"/>
                      </a:lnTo>
                      <a:lnTo>
                        <a:pt x="6350" y="114427"/>
                      </a:lnTo>
                      <a:lnTo>
                        <a:pt x="1651" y="98552"/>
                      </a:lnTo>
                      <a:lnTo>
                        <a:pt x="0" y="81026"/>
                      </a:lnTo>
                      <a:lnTo>
                        <a:pt x="0" y="65151"/>
                      </a:lnTo>
                      <a:lnTo>
                        <a:pt x="1651" y="49276"/>
                      </a:lnTo>
                      <a:lnTo>
                        <a:pt x="6350" y="34925"/>
                      </a:lnTo>
                      <a:lnTo>
                        <a:pt x="12700" y="23876"/>
                      </a:lnTo>
                      <a:lnTo>
                        <a:pt x="22098" y="12700"/>
                      </a:lnTo>
                      <a:lnTo>
                        <a:pt x="31623" y="6350"/>
                      </a:lnTo>
                      <a:lnTo>
                        <a:pt x="42672" y="1524"/>
                      </a:lnTo>
                      <a:lnTo>
                        <a:pt x="53721" y="0"/>
                      </a:lnTo>
                      <a:close/>
                    </a:path>
                  </a:pathLst>
                </a:custGeom>
                <a:solidFill>
                  <a:srgbClr val="0C6628"/>
                </a:solidFill>
                <a:ln w="0" cap="flat" cmpd="sng" algn="ctr">
                  <a:solidFill>
                    <a:srgbClr val="0C6628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6" name="Freeform 125"/>
                <p:cNvSpPr/>
                <p:nvPr/>
              </p:nvSpPr>
              <p:spPr>
                <a:xfrm>
                  <a:off x="1248283" y="1697101"/>
                  <a:ext cx="115190" cy="1557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5190" h="155703">
                      <a:moveTo>
                        <a:pt x="64770" y="1651"/>
                      </a:moveTo>
                      <a:lnTo>
                        <a:pt x="75819" y="4826"/>
                      </a:lnTo>
                      <a:lnTo>
                        <a:pt x="94742" y="22225"/>
                      </a:lnTo>
                      <a:lnTo>
                        <a:pt x="102616" y="33401"/>
                      </a:lnTo>
                      <a:lnTo>
                        <a:pt x="113665" y="61976"/>
                      </a:lnTo>
                      <a:lnTo>
                        <a:pt x="115189" y="90551"/>
                      </a:lnTo>
                      <a:lnTo>
                        <a:pt x="110490" y="115951"/>
                      </a:lnTo>
                      <a:lnTo>
                        <a:pt x="105791" y="127127"/>
                      </a:lnTo>
                      <a:lnTo>
                        <a:pt x="102616" y="128651"/>
                      </a:lnTo>
                      <a:lnTo>
                        <a:pt x="96266" y="135001"/>
                      </a:lnTo>
                      <a:lnTo>
                        <a:pt x="93091" y="139827"/>
                      </a:lnTo>
                      <a:lnTo>
                        <a:pt x="88392" y="143002"/>
                      </a:lnTo>
                      <a:lnTo>
                        <a:pt x="85217" y="147701"/>
                      </a:lnTo>
                      <a:lnTo>
                        <a:pt x="82042" y="150876"/>
                      </a:lnTo>
                      <a:lnTo>
                        <a:pt x="72644" y="155702"/>
                      </a:lnTo>
                      <a:lnTo>
                        <a:pt x="50546" y="154051"/>
                      </a:lnTo>
                      <a:lnTo>
                        <a:pt x="39370" y="149352"/>
                      </a:lnTo>
                      <a:lnTo>
                        <a:pt x="29972" y="143002"/>
                      </a:lnTo>
                      <a:lnTo>
                        <a:pt x="20447" y="133477"/>
                      </a:lnTo>
                      <a:lnTo>
                        <a:pt x="12573" y="122301"/>
                      </a:lnTo>
                      <a:lnTo>
                        <a:pt x="1524" y="93726"/>
                      </a:lnTo>
                      <a:lnTo>
                        <a:pt x="0" y="77851"/>
                      </a:lnTo>
                      <a:lnTo>
                        <a:pt x="0" y="61976"/>
                      </a:lnTo>
                      <a:lnTo>
                        <a:pt x="6223" y="33401"/>
                      </a:lnTo>
                      <a:lnTo>
                        <a:pt x="12573" y="22225"/>
                      </a:lnTo>
                      <a:lnTo>
                        <a:pt x="29972" y="4826"/>
                      </a:lnTo>
                      <a:lnTo>
                        <a:pt x="52070" y="0"/>
                      </a:lnTo>
                      <a:close/>
                    </a:path>
                  </a:pathLst>
                </a:custGeom>
                <a:solidFill>
                  <a:srgbClr val="0A6A2B"/>
                </a:solidFill>
                <a:ln w="0" cap="flat" cmpd="sng" algn="ctr">
                  <a:solidFill>
                    <a:srgbClr val="0A6A2B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7" name="Freeform 126"/>
                <p:cNvSpPr/>
                <p:nvPr/>
              </p:nvSpPr>
              <p:spPr>
                <a:xfrm>
                  <a:off x="1249807" y="1700276"/>
                  <a:ext cx="112142" cy="1477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2142" h="147702">
                      <a:moveTo>
                        <a:pt x="74295" y="4699"/>
                      </a:moveTo>
                      <a:lnTo>
                        <a:pt x="93218" y="20701"/>
                      </a:lnTo>
                      <a:lnTo>
                        <a:pt x="99441" y="31750"/>
                      </a:lnTo>
                      <a:lnTo>
                        <a:pt x="110617" y="58801"/>
                      </a:lnTo>
                      <a:lnTo>
                        <a:pt x="112141" y="88900"/>
                      </a:lnTo>
                      <a:lnTo>
                        <a:pt x="104267" y="115951"/>
                      </a:lnTo>
                      <a:lnTo>
                        <a:pt x="97917" y="127127"/>
                      </a:lnTo>
                      <a:lnTo>
                        <a:pt x="91567" y="135001"/>
                      </a:lnTo>
                      <a:lnTo>
                        <a:pt x="82169" y="143002"/>
                      </a:lnTo>
                      <a:lnTo>
                        <a:pt x="71120" y="147701"/>
                      </a:lnTo>
                      <a:lnTo>
                        <a:pt x="49022" y="147701"/>
                      </a:lnTo>
                      <a:lnTo>
                        <a:pt x="37846" y="143002"/>
                      </a:lnTo>
                      <a:lnTo>
                        <a:pt x="18923" y="127127"/>
                      </a:lnTo>
                      <a:lnTo>
                        <a:pt x="12700" y="115951"/>
                      </a:lnTo>
                      <a:lnTo>
                        <a:pt x="1651" y="88900"/>
                      </a:lnTo>
                      <a:lnTo>
                        <a:pt x="0" y="58801"/>
                      </a:lnTo>
                      <a:lnTo>
                        <a:pt x="3175" y="44450"/>
                      </a:lnTo>
                      <a:lnTo>
                        <a:pt x="12700" y="20701"/>
                      </a:lnTo>
                      <a:lnTo>
                        <a:pt x="30099" y="4699"/>
                      </a:lnTo>
                      <a:lnTo>
                        <a:pt x="52070" y="0"/>
                      </a:lnTo>
                      <a:close/>
                    </a:path>
                  </a:pathLst>
                </a:custGeom>
                <a:solidFill>
                  <a:srgbClr val="0A6D2C"/>
                </a:solidFill>
                <a:ln w="0" cap="flat" cmpd="sng" algn="ctr">
                  <a:solidFill>
                    <a:srgbClr val="0A6D2C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8" name="Freeform 127"/>
                <p:cNvSpPr/>
                <p:nvPr/>
              </p:nvSpPr>
              <p:spPr>
                <a:xfrm>
                  <a:off x="1251458" y="1703451"/>
                  <a:ext cx="108967" cy="1413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8967" h="141352">
                      <a:moveTo>
                        <a:pt x="61595" y="0"/>
                      </a:moveTo>
                      <a:lnTo>
                        <a:pt x="80518" y="11176"/>
                      </a:lnTo>
                      <a:lnTo>
                        <a:pt x="89916" y="20701"/>
                      </a:lnTo>
                      <a:lnTo>
                        <a:pt x="102616" y="42926"/>
                      </a:lnTo>
                      <a:lnTo>
                        <a:pt x="108966" y="69977"/>
                      </a:lnTo>
                      <a:lnTo>
                        <a:pt x="105791" y="96901"/>
                      </a:lnTo>
                      <a:lnTo>
                        <a:pt x="100965" y="109601"/>
                      </a:lnTo>
                      <a:lnTo>
                        <a:pt x="94742" y="120777"/>
                      </a:lnTo>
                      <a:lnTo>
                        <a:pt x="88392" y="128651"/>
                      </a:lnTo>
                      <a:lnTo>
                        <a:pt x="69469" y="139827"/>
                      </a:lnTo>
                      <a:lnTo>
                        <a:pt x="58420" y="141351"/>
                      </a:lnTo>
                      <a:lnTo>
                        <a:pt x="47371" y="139827"/>
                      </a:lnTo>
                      <a:lnTo>
                        <a:pt x="36195" y="135001"/>
                      </a:lnTo>
                      <a:lnTo>
                        <a:pt x="26797" y="128651"/>
                      </a:lnTo>
                      <a:lnTo>
                        <a:pt x="18923" y="120777"/>
                      </a:lnTo>
                      <a:lnTo>
                        <a:pt x="12573" y="109601"/>
                      </a:lnTo>
                      <a:lnTo>
                        <a:pt x="1524" y="84201"/>
                      </a:lnTo>
                      <a:lnTo>
                        <a:pt x="0" y="55626"/>
                      </a:lnTo>
                      <a:lnTo>
                        <a:pt x="7874" y="30226"/>
                      </a:lnTo>
                      <a:lnTo>
                        <a:pt x="20447" y="11176"/>
                      </a:lnTo>
                      <a:lnTo>
                        <a:pt x="39370" y="0"/>
                      </a:lnTo>
                      <a:lnTo>
                        <a:pt x="50419" y="0"/>
                      </a:lnTo>
                      <a:close/>
                    </a:path>
                  </a:pathLst>
                </a:custGeom>
                <a:solidFill>
                  <a:srgbClr val="0A722C"/>
                </a:solidFill>
                <a:ln w="0" cap="flat" cmpd="sng" algn="ctr">
                  <a:solidFill>
                    <a:srgbClr val="0A722C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9" name="Freeform 128"/>
                <p:cNvSpPr/>
                <p:nvPr/>
              </p:nvSpPr>
              <p:spPr>
                <a:xfrm>
                  <a:off x="1252982" y="1706626"/>
                  <a:ext cx="104268" cy="1334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4268" h="133478">
                      <a:moveTo>
                        <a:pt x="60071" y="0"/>
                      </a:moveTo>
                      <a:lnTo>
                        <a:pt x="78994" y="11176"/>
                      </a:lnTo>
                      <a:lnTo>
                        <a:pt x="86868" y="19050"/>
                      </a:lnTo>
                      <a:lnTo>
                        <a:pt x="99441" y="39751"/>
                      </a:lnTo>
                      <a:lnTo>
                        <a:pt x="104267" y="66802"/>
                      </a:lnTo>
                      <a:lnTo>
                        <a:pt x="102616" y="92202"/>
                      </a:lnTo>
                      <a:lnTo>
                        <a:pt x="97917" y="103251"/>
                      </a:lnTo>
                      <a:lnTo>
                        <a:pt x="85217" y="122301"/>
                      </a:lnTo>
                      <a:lnTo>
                        <a:pt x="66294" y="131826"/>
                      </a:lnTo>
                      <a:lnTo>
                        <a:pt x="56896" y="133477"/>
                      </a:lnTo>
                      <a:lnTo>
                        <a:pt x="45847" y="131826"/>
                      </a:lnTo>
                      <a:lnTo>
                        <a:pt x="26924" y="122301"/>
                      </a:lnTo>
                      <a:lnTo>
                        <a:pt x="11049" y="103251"/>
                      </a:lnTo>
                      <a:lnTo>
                        <a:pt x="6350" y="92202"/>
                      </a:lnTo>
                      <a:lnTo>
                        <a:pt x="0" y="66802"/>
                      </a:lnTo>
                      <a:lnTo>
                        <a:pt x="3175" y="39751"/>
                      </a:lnTo>
                      <a:lnTo>
                        <a:pt x="7874" y="28575"/>
                      </a:lnTo>
                      <a:lnTo>
                        <a:pt x="20574" y="11176"/>
                      </a:lnTo>
                      <a:lnTo>
                        <a:pt x="39497" y="0"/>
                      </a:lnTo>
                      <a:lnTo>
                        <a:pt x="48895" y="0"/>
                      </a:lnTo>
                      <a:close/>
                    </a:path>
                  </a:pathLst>
                </a:custGeom>
                <a:solidFill>
                  <a:srgbClr val="0A752E"/>
                </a:solidFill>
                <a:ln w="0" cap="flat" cmpd="sng" algn="ctr">
                  <a:solidFill>
                    <a:srgbClr val="0A752E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>
                  <a:off x="1256157" y="1709801"/>
                  <a:ext cx="99442" cy="1254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9442" h="125477">
                      <a:moveTo>
                        <a:pt x="56896" y="0"/>
                      </a:moveTo>
                      <a:lnTo>
                        <a:pt x="74168" y="9525"/>
                      </a:lnTo>
                      <a:lnTo>
                        <a:pt x="90043" y="27051"/>
                      </a:lnTo>
                      <a:lnTo>
                        <a:pt x="97917" y="49276"/>
                      </a:lnTo>
                      <a:lnTo>
                        <a:pt x="99441" y="74676"/>
                      </a:lnTo>
                      <a:lnTo>
                        <a:pt x="93091" y="96901"/>
                      </a:lnTo>
                      <a:lnTo>
                        <a:pt x="80518" y="114427"/>
                      </a:lnTo>
                      <a:lnTo>
                        <a:pt x="72644" y="120777"/>
                      </a:lnTo>
                      <a:lnTo>
                        <a:pt x="63119" y="123952"/>
                      </a:lnTo>
                      <a:lnTo>
                        <a:pt x="52070" y="125476"/>
                      </a:lnTo>
                      <a:lnTo>
                        <a:pt x="42672" y="123952"/>
                      </a:lnTo>
                      <a:lnTo>
                        <a:pt x="33147" y="120777"/>
                      </a:lnTo>
                      <a:lnTo>
                        <a:pt x="23749" y="114427"/>
                      </a:lnTo>
                      <a:lnTo>
                        <a:pt x="15748" y="106426"/>
                      </a:lnTo>
                      <a:lnTo>
                        <a:pt x="4699" y="87376"/>
                      </a:lnTo>
                      <a:lnTo>
                        <a:pt x="0" y="61976"/>
                      </a:lnTo>
                      <a:lnTo>
                        <a:pt x="1524" y="38100"/>
                      </a:lnTo>
                      <a:lnTo>
                        <a:pt x="6350" y="27051"/>
                      </a:lnTo>
                      <a:lnTo>
                        <a:pt x="18923" y="9525"/>
                      </a:lnTo>
                      <a:lnTo>
                        <a:pt x="36322" y="0"/>
                      </a:lnTo>
                      <a:lnTo>
                        <a:pt x="45720" y="0"/>
                      </a:lnTo>
                      <a:close/>
                    </a:path>
                  </a:pathLst>
                </a:custGeom>
                <a:solidFill>
                  <a:srgbClr val="077930"/>
                </a:solidFill>
                <a:ln w="0" cap="flat" cmpd="sng" algn="ctr">
                  <a:solidFill>
                    <a:srgbClr val="07793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1" name="Freeform 130"/>
                <p:cNvSpPr/>
                <p:nvPr/>
              </p:nvSpPr>
              <p:spPr>
                <a:xfrm>
                  <a:off x="1257681" y="1712976"/>
                  <a:ext cx="96394" cy="1176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6394" h="117603">
                      <a:moveTo>
                        <a:pt x="55372" y="0"/>
                      </a:moveTo>
                      <a:lnTo>
                        <a:pt x="64770" y="3175"/>
                      </a:lnTo>
                      <a:lnTo>
                        <a:pt x="80518" y="15875"/>
                      </a:lnTo>
                      <a:lnTo>
                        <a:pt x="91567" y="34925"/>
                      </a:lnTo>
                      <a:lnTo>
                        <a:pt x="94742" y="46101"/>
                      </a:lnTo>
                      <a:lnTo>
                        <a:pt x="96393" y="69977"/>
                      </a:lnTo>
                      <a:lnTo>
                        <a:pt x="90043" y="92075"/>
                      </a:lnTo>
                      <a:lnTo>
                        <a:pt x="77343" y="108077"/>
                      </a:lnTo>
                      <a:lnTo>
                        <a:pt x="69596" y="112776"/>
                      </a:lnTo>
                      <a:lnTo>
                        <a:pt x="60071" y="115951"/>
                      </a:lnTo>
                      <a:lnTo>
                        <a:pt x="50546" y="117602"/>
                      </a:lnTo>
                      <a:lnTo>
                        <a:pt x="41148" y="115951"/>
                      </a:lnTo>
                      <a:lnTo>
                        <a:pt x="31623" y="112776"/>
                      </a:lnTo>
                      <a:lnTo>
                        <a:pt x="23749" y="108077"/>
                      </a:lnTo>
                      <a:lnTo>
                        <a:pt x="9525" y="92075"/>
                      </a:lnTo>
                      <a:lnTo>
                        <a:pt x="1651" y="69977"/>
                      </a:lnTo>
                      <a:lnTo>
                        <a:pt x="0" y="46101"/>
                      </a:lnTo>
                      <a:lnTo>
                        <a:pt x="6350" y="25400"/>
                      </a:lnTo>
                      <a:lnTo>
                        <a:pt x="12700" y="15875"/>
                      </a:lnTo>
                      <a:lnTo>
                        <a:pt x="26924" y="3175"/>
                      </a:lnTo>
                      <a:lnTo>
                        <a:pt x="34798" y="0"/>
                      </a:lnTo>
                      <a:lnTo>
                        <a:pt x="45847" y="0"/>
                      </a:lnTo>
                      <a:close/>
                    </a:path>
                  </a:pathLst>
                </a:custGeom>
                <a:solidFill>
                  <a:srgbClr val="077C31"/>
                </a:solidFill>
                <a:ln w="0" cap="flat" cmpd="sng" algn="ctr">
                  <a:solidFill>
                    <a:srgbClr val="077C3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1259332" y="1716151"/>
                  <a:ext cx="93092" cy="1096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092" h="109602">
                      <a:moveTo>
                        <a:pt x="53721" y="0"/>
                      </a:moveTo>
                      <a:lnTo>
                        <a:pt x="61595" y="3175"/>
                      </a:lnTo>
                      <a:lnTo>
                        <a:pt x="69469" y="8001"/>
                      </a:lnTo>
                      <a:lnTo>
                        <a:pt x="83693" y="23876"/>
                      </a:lnTo>
                      <a:lnTo>
                        <a:pt x="91567" y="42926"/>
                      </a:lnTo>
                      <a:lnTo>
                        <a:pt x="93091" y="53975"/>
                      </a:lnTo>
                      <a:lnTo>
                        <a:pt x="89916" y="76327"/>
                      </a:lnTo>
                      <a:lnTo>
                        <a:pt x="80518" y="93726"/>
                      </a:lnTo>
                      <a:lnTo>
                        <a:pt x="74168" y="100076"/>
                      </a:lnTo>
                      <a:lnTo>
                        <a:pt x="66294" y="104902"/>
                      </a:lnTo>
                      <a:lnTo>
                        <a:pt x="58420" y="108077"/>
                      </a:lnTo>
                      <a:lnTo>
                        <a:pt x="48895" y="109601"/>
                      </a:lnTo>
                      <a:lnTo>
                        <a:pt x="39497" y="108077"/>
                      </a:lnTo>
                      <a:lnTo>
                        <a:pt x="29972" y="104902"/>
                      </a:lnTo>
                      <a:lnTo>
                        <a:pt x="22098" y="100076"/>
                      </a:lnTo>
                      <a:lnTo>
                        <a:pt x="9398" y="85852"/>
                      </a:lnTo>
                      <a:lnTo>
                        <a:pt x="4699" y="76327"/>
                      </a:lnTo>
                      <a:lnTo>
                        <a:pt x="1524" y="65151"/>
                      </a:lnTo>
                      <a:lnTo>
                        <a:pt x="0" y="42926"/>
                      </a:lnTo>
                      <a:lnTo>
                        <a:pt x="6350" y="23876"/>
                      </a:lnTo>
                      <a:lnTo>
                        <a:pt x="18923" y="8001"/>
                      </a:lnTo>
                      <a:lnTo>
                        <a:pt x="26797" y="3175"/>
                      </a:lnTo>
                      <a:lnTo>
                        <a:pt x="34671" y="0"/>
                      </a:lnTo>
                      <a:lnTo>
                        <a:pt x="44196" y="0"/>
                      </a:lnTo>
                      <a:close/>
                    </a:path>
                  </a:pathLst>
                </a:custGeom>
                <a:solidFill>
                  <a:srgbClr val="007F34"/>
                </a:solidFill>
                <a:ln w="0" cap="flat" cmpd="sng" algn="ctr">
                  <a:solidFill>
                    <a:srgbClr val="007F34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1260856" y="1719326"/>
                  <a:ext cx="88393" cy="1017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393" h="101728">
                      <a:moveTo>
                        <a:pt x="52197" y="0"/>
                      </a:moveTo>
                      <a:lnTo>
                        <a:pt x="60071" y="3175"/>
                      </a:lnTo>
                      <a:lnTo>
                        <a:pt x="67945" y="8001"/>
                      </a:lnTo>
                      <a:lnTo>
                        <a:pt x="74168" y="14351"/>
                      </a:lnTo>
                      <a:lnTo>
                        <a:pt x="85344" y="30226"/>
                      </a:lnTo>
                      <a:lnTo>
                        <a:pt x="86868" y="39751"/>
                      </a:lnTo>
                      <a:lnTo>
                        <a:pt x="88392" y="60325"/>
                      </a:lnTo>
                      <a:lnTo>
                        <a:pt x="86868" y="69850"/>
                      </a:lnTo>
                      <a:lnTo>
                        <a:pt x="77343" y="87376"/>
                      </a:lnTo>
                      <a:lnTo>
                        <a:pt x="71120" y="93726"/>
                      </a:lnTo>
                      <a:lnTo>
                        <a:pt x="63246" y="98552"/>
                      </a:lnTo>
                      <a:lnTo>
                        <a:pt x="55245" y="101727"/>
                      </a:lnTo>
                      <a:lnTo>
                        <a:pt x="37973" y="101727"/>
                      </a:lnTo>
                      <a:lnTo>
                        <a:pt x="28448" y="98552"/>
                      </a:lnTo>
                      <a:lnTo>
                        <a:pt x="14224" y="87376"/>
                      </a:lnTo>
                      <a:lnTo>
                        <a:pt x="9525" y="79502"/>
                      </a:lnTo>
                      <a:lnTo>
                        <a:pt x="1651" y="60325"/>
                      </a:lnTo>
                      <a:lnTo>
                        <a:pt x="0" y="50800"/>
                      </a:lnTo>
                      <a:lnTo>
                        <a:pt x="3175" y="30226"/>
                      </a:lnTo>
                      <a:lnTo>
                        <a:pt x="6350" y="22225"/>
                      </a:lnTo>
                      <a:lnTo>
                        <a:pt x="12700" y="14351"/>
                      </a:lnTo>
                      <a:lnTo>
                        <a:pt x="25273" y="3175"/>
                      </a:lnTo>
                      <a:lnTo>
                        <a:pt x="33147" y="0"/>
                      </a:lnTo>
                      <a:lnTo>
                        <a:pt x="42672" y="0"/>
                      </a:lnTo>
                      <a:close/>
                    </a:path>
                  </a:pathLst>
                </a:custGeom>
                <a:solidFill>
                  <a:srgbClr val="008235"/>
                </a:solidFill>
                <a:ln w="0" cap="flat" cmpd="sng" algn="ctr">
                  <a:solidFill>
                    <a:srgbClr val="008235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4" name="Freeform 133"/>
                <p:cNvSpPr/>
                <p:nvPr/>
              </p:nvSpPr>
              <p:spPr>
                <a:xfrm>
                  <a:off x="1262507" y="1722501"/>
                  <a:ext cx="85218" cy="937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5218" h="93727">
                      <a:moveTo>
                        <a:pt x="50546" y="0"/>
                      </a:moveTo>
                      <a:lnTo>
                        <a:pt x="58420" y="3175"/>
                      </a:lnTo>
                      <a:lnTo>
                        <a:pt x="70993" y="12700"/>
                      </a:lnTo>
                      <a:lnTo>
                        <a:pt x="82042" y="28575"/>
                      </a:lnTo>
                      <a:lnTo>
                        <a:pt x="85217" y="46101"/>
                      </a:lnTo>
                      <a:lnTo>
                        <a:pt x="85217" y="55626"/>
                      </a:lnTo>
                      <a:lnTo>
                        <a:pt x="78867" y="73025"/>
                      </a:lnTo>
                      <a:lnTo>
                        <a:pt x="74168" y="81026"/>
                      </a:lnTo>
                      <a:lnTo>
                        <a:pt x="61595" y="90551"/>
                      </a:lnTo>
                      <a:lnTo>
                        <a:pt x="53594" y="93726"/>
                      </a:lnTo>
                      <a:lnTo>
                        <a:pt x="36322" y="93726"/>
                      </a:lnTo>
                      <a:lnTo>
                        <a:pt x="28321" y="90551"/>
                      </a:lnTo>
                      <a:lnTo>
                        <a:pt x="14224" y="81026"/>
                      </a:lnTo>
                      <a:lnTo>
                        <a:pt x="4699" y="65151"/>
                      </a:lnTo>
                      <a:lnTo>
                        <a:pt x="1524" y="55626"/>
                      </a:lnTo>
                      <a:lnTo>
                        <a:pt x="0" y="46101"/>
                      </a:lnTo>
                      <a:lnTo>
                        <a:pt x="3175" y="28575"/>
                      </a:lnTo>
                      <a:lnTo>
                        <a:pt x="6223" y="20701"/>
                      </a:lnTo>
                      <a:lnTo>
                        <a:pt x="17399" y="8001"/>
                      </a:lnTo>
                      <a:lnTo>
                        <a:pt x="25146" y="3175"/>
                      </a:lnTo>
                      <a:lnTo>
                        <a:pt x="33147" y="0"/>
                      </a:lnTo>
                      <a:lnTo>
                        <a:pt x="41021" y="0"/>
                      </a:lnTo>
                      <a:close/>
                    </a:path>
                  </a:pathLst>
                </a:custGeom>
                <a:solidFill>
                  <a:srgbClr val="008837"/>
                </a:solidFill>
                <a:ln w="0" cap="flat" cmpd="sng" algn="ctr">
                  <a:solidFill>
                    <a:srgbClr val="00883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5" name="Freeform 134"/>
                <p:cNvSpPr/>
                <p:nvPr/>
              </p:nvSpPr>
              <p:spPr>
                <a:xfrm>
                  <a:off x="1265682" y="1730502"/>
                  <a:ext cx="82043" cy="810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043" h="81027">
                      <a:moveTo>
                        <a:pt x="48895" y="0"/>
                      </a:moveTo>
                      <a:lnTo>
                        <a:pt x="63119" y="6350"/>
                      </a:lnTo>
                      <a:lnTo>
                        <a:pt x="69342" y="11049"/>
                      </a:lnTo>
                      <a:lnTo>
                        <a:pt x="78867" y="23749"/>
                      </a:lnTo>
                      <a:lnTo>
                        <a:pt x="82042" y="39624"/>
                      </a:lnTo>
                      <a:lnTo>
                        <a:pt x="78867" y="55499"/>
                      </a:lnTo>
                      <a:lnTo>
                        <a:pt x="74168" y="63500"/>
                      </a:lnTo>
                      <a:lnTo>
                        <a:pt x="56769" y="77851"/>
                      </a:lnTo>
                      <a:lnTo>
                        <a:pt x="41021" y="81026"/>
                      </a:lnTo>
                      <a:lnTo>
                        <a:pt x="25146" y="77851"/>
                      </a:lnTo>
                      <a:lnTo>
                        <a:pt x="7874" y="63500"/>
                      </a:lnTo>
                      <a:lnTo>
                        <a:pt x="3048" y="55499"/>
                      </a:lnTo>
                      <a:lnTo>
                        <a:pt x="0" y="39624"/>
                      </a:lnTo>
                      <a:lnTo>
                        <a:pt x="3048" y="23749"/>
                      </a:lnTo>
                      <a:lnTo>
                        <a:pt x="12573" y="11049"/>
                      </a:lnTo>
                      <a:lnTo>
                        <a:pt x="18923" y="6350"/>
                      </a:lnTo>
                      <a:lnTo>
                        <a:pt x="33147" y="0"/>
                      </a:lnTo>
                      <a:lnTo>
                        <a:pt x="410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6" name="Freeform 135"/>
                <p:cNvSpPr/>
                <p:nvPr/>
              </p:nvSpPr>
              <p:spPr>
                <a:xfrm>
                  <a:off x="1308227" y="1719326"/>
                  <a:ext cx="26798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798" h="25401">
                      <a:moveTo>
                        <a:pt x="19050" y="0"/>
                      </a:moveTo>
                      <a:lnTo>
                        <a:pt x="22098" y="3175"/>
                      </a:lnTo>
                      <a:lnTo>
                        <a:pt x="25273" y="8001"/>
                      </a:lnTo>
                      <a:lnTo>
                        <a:pt x="26797" y="12700"/>
                      </a:lnTo>
                      <a:lnTo>
                        <a:pt x="25273" y="17526"/>
                      </a:lnTo>
                      <a:lnTo>
                        <a:pt x="22098" y="22225"/>
                      </a:lnTo>
                      <a:lnTo>
                        <a:pt x="19050" y="23876"/>
                      </a:lnTo>
                      <a:lnTo>
                        <a:pt x="12700" y="25400"/>
                      </a:lnTo>
                      <a:lnTo>
                        <a:pt x="4826" y="22225"/>
                      </a:lnTo>
                      <a:lnTo>
                        <a:pt x="1651" y="17526"/>
                      </a:lnTo>
                      <a:lnTo>
                        <a:pt x="0" y="12700"/>
                      </a:lnTo>
                      <a:lnTo>
                        <a:pt x="1651" y="8001"/>
                      </a:lnTo>
                      <a:lnTo>
                        <a:pt x="4826" y="3175"/>
                      </a:lnTo>
                      <a:lnTo>
                        <a:pt x="7874" y="0"/>
                      </a:lnTo>
                      <a:lnTo>
                        <a:pt x="127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7" name="Freeform 136"/>
                <p:cNvSpPr/>
                <p:nvPr/>
              </p:nvSpPr>
              <p:spPr>
                <a:xfrm>
                  <a:off x="1319276" y="1693926"/>
                  <a:ext cx="12701" cy="12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12701">
                      <a:moveTo>
                        <a:pt x="9525" y="1524"/>
                      </a:moveTo>
                      <a:lnTo>
                        <a:pt x="12700" y="4826"/>
                      </a:lnTo>
                      <a:lnTo>
                        <a:pt x="12700" y="9525"/>
                      </a:lnTo>
                      <a:lnTo>
                        <a:pt x="9525" y="12700"/>
                      </a:lnTo>
                      <a:lnTo>
                        <a:pt x="4826" y="12700"/>
                      </a:lnTo>
                      <a:lnTo>
                        <a:pt x="1651" y="11049"/>
                      </a:lnTo>
                      <a:lnTo>
                        <a:pt x="1651" y="9525"/>
                      </a:lnTo>
                      <a:lnTo>
                        <a:pt x="0" y="6350"/>
                      </a:lnTo>
                      <a:lnTo>
                        <a:pt x="1651" y="4826"/>
                      </a:lnTo>
                      <a:lnTo>
                        <a:pt x="1651" y="3175"/>
                      </a:lnTo>
                      <a:lnTo>
                        <a:pt x="4826" y="1524"/>
                      </a:lnTo>
                      <a:lnTo>
                        <a:pt x="635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8" name="Freeform 137"/>
                <p:cNvSpPr/>
                <p:nvPr/>
              </p:nvSpPr>
              <p:spPr>
                <a:xfrm>
                  <a:off x="1325626" y="1751076"/>
                  <a:ext cx="88393" cy="1080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393" h="108078">
                      <a:moveTo>
                        <a:pt x="0" y="108077"/>
                      </a:moveTo>
                      <a:lnTo>
                        <a:pt x="9398" y="87376"/>
                      </a:lnTo>
                      <a:lnTo>
                        <a:pt x="18923" y="76327"/>
                      </a:lnTo>
                      <a:lnTo>
                        <a:pt x="45847" y="52451"/>
                      </a:lnTo>
                      <a:lnTo>
                        <a:pt x="61595" y="38100"/>
                      </a:lnTo>
                      <a:lnTo>
                        <a:pt x="75819" y="23876"/>
                      </a:lnTo>
                      <a:lnTo>
                        <a:pt x="88392" y="3175"/>
                      </a:lnTo>
                      <a:lnTo>
                        <a:pt x="88392" y="0"/>
                      </a:lnTo>
                      <a:lnTo>
                        <a:pt x="82169" y="22352"/>
                      </a:lnTo>
                      <a:lnTo>
                        <a:pt x="70993" y="42926"/>
                      </a:lnTo>
                      <a:lnTo>
                        <a:pt x="56769" y="58801"/>
                      </a:lnTo>
                      <a:lnTo>
                        <a:pt x="37846" y="73152"/>
                      </a:lnTo>
                      <a:close/>
                    </a:path>
                  </a:pathLst>
                </a:custGeom>
                <a:solidFill>
                  <a:srgbClr val="FFA600"/>
                </a:solidFill>
                <a:ln w="0" cap="flat" cmpd="sng" algn="ctr">
                  <a:solidFill>
                    <a:srgbClr val="FFA6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9" name="Freeform 138"/>
                <p:cNvSpPr/>
                <p:nvPr/>
              </p:nvSpPr>
              <p:spPr>
                <a:xfrm>
                  <a:off x="1001903" y="1625600"/>
                  <a:ext cx="162688" cy="2636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2688" h="263653">
                      <a:moveTo>
                        <a:pt x="102616" y="1651"/>
                      </a:moveTo>
                      <a:lnTo>
                        <a:pt x="123190" y="0"/>
                      </a:lnTo>
                      <a:lnTo>
                        <a:pt x="135890" y="3175"/>
                      </a:lnTo>
                      <a:lnTo>
                        <a:pt x="145288" y="9525"/>
                      </a:lnTo>
                      <a:lnTo>
                        <a:pt x="154813" y="30226"/>
                      </a:lnTo>
                      <a:lnTo>
                        <a:pt x="159512" y="50800"/>
                      </a:lnTo>
                      <a:lnTo>
                        <a:pt x="162687" y="76327"/>
                      </a:lnTo>
                      <a:lnTo>
                        <a:pt x="162687" y="108077"/>
                      </a:lnTo>
                      <a:lnTo>
                        <a:pt x="161036" y="127127"/>
                      </a:lnTo>
                      <a:lnTo>
                        <a:pt x="159512" y="144526"/>
                      </a:lnTo>
                      <a:lnTo>
                        <a:pt x="156337" y="162052"/>
                      </a:lnTo>
                      <a:lnTo>
                        <a:pt x="151638" y="177927"/>
                      </a:lnTo>
                      <a:lnTo>
                        <a:pt x="146812" y="195453"/>
                      </a:lnTo>
                      <a:lnTo>
                        <a:pt x="135890" y="224028"/>
                      </a:lnTo>
                      <a:lnTo>
                        <a:pt x="121666" y="246253"/>
                      </a:lnTo>
                      <a:lnTo>
                        <a:pt x="105791" y="260477"/>
                      </a:lnTo>
                      <a:lnTo>
                        <a:pt x="97917" y="263652"/>
                      </a:lnTo>
                      <a:lnTo>
                        <a:pt x="91567" y="263652"/>
                      </a:lnTo>
                      <a:lnTo>
                        <a:pt x="83693" y="262128"/>
                      </a:lnTo>
                      <a:lnTo>
                        <a:pt x="75819" y="255778"/>
                      </a:lnTo>
                      <a:lnTo>
                        <a:pt x="55245" y="225552"/>
                      </a:lnTo>
                      <a:lnTo>
                        <a:pt x="28448" y="200152"/>
                      </a:lnTo>
                      <a:lnTo>
                        <a:pt x="7874" y="182753"/>
                      </a:lnTo>
                      <a:lnTo>
                        <a:pt x="1524" y="173228"/>
                      </a:lnTo>
                      <a:lnTo>
                        <a:pt x="0" y="166878"/>
                      </a:lnTo>
                      <a:lnTo>
                        <a:pt x="0" y="154051"/>
                      </a:lnTo>
                      <a:lnTo>
                        <a:pt x="6350" y="127127"/>
                      </a:lnTo>
                      <a:lnTo>
                        <a:pt x="15748" y="104902"/>
                      </a:lnTo>
                      <a:lnTo>
                        <a:pt x="26924" y="82677"/>
                      </a:lnTo>
                      <a:lnTo>
                        <a:pt x="39497" y="60325"/>
                      </a:lnTo>
                      <a:lnTo>
                        <a:pt x="53721" y="39751"/>
                      </a:lnTo>
                      <a:lnTo>
                        <a:pt x="69469" y="22225"/>
                      </a:lnTo>
                      <a:lnTo>
                        <a:pt x="94742" y="4826"/>
                      </a:lnTo>
                      <a:close/>
                    </a:path>
                  </a:pathLst>
                </a:custGeom>
                <a:solidFill>
                  <a:srgbClr val="FFA600"/>
                </a:solidFill>
                <a:ln w="0" cap="flat" cmpd="sng" algn="ctr">
                  <a:solidFill>
                    <a:srgbClr val="FFA6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1006602" y="1630426"/>
                  <a:ext cx="153163" cy="2541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3163" h="254128">
                      <a:moveTo>
                        <a:pt x="97917" y="1524"/>
                      </a:moveTo>
                      <a:lnTo>
                        <a:pt x="102743" y="1524"/>
                      </a:lnTo>
                      <a:lnTo>
                        <a:pt x="105791" y="0"/>
                      </a:lnTo>
                      <a:lnTo>
                        <a:pt x="121666" y="0"/>
                      </a:lnTo>
                      <a:lnTo>
                        <a:pt x="123190" y="1524"/>
                      </a:lnTo>
                      <a:lnTo>
                        <a:pt x="126365" y="1524"/>
                      </a:lnTo>
                      <a:lnTo>
                        <a:pt x="128016" y="3175"/>
                      </a:lnTo>
                      <a:lnTo>
                        <a:pt x="131191" y="3175"/>
                      </a:lnTo>
                      <a:lnTo>
                        <a:pt x="134239" y="6350"/>
                      </a:lnTo>
                      <a:lnTo>
                        <a:pt x="135890" y="9525"/>
                      </a:lnTo>
                      <a:lnTo>
                        <a:pt x="138938" y="11049"/>
                      </a:lnTo>
                      <a:lnTo>
                        <a:pt x="140589" y="14224"/>
                      </a:lnTo>
                      <a:lnTo>
                        <a:pt x="142113" y="15875"/>
                      </a:lnTo>
                      <a:lnTo>
                        <a:pt x="145288" y="23749"/>
                      </a:lnTo>
                      <a:lnTo>
                        <a:pt x="145288" y="26924"/>
                      </a:lnTo>
                      <a:lnTo>
                        <a:pt x="150114" y="41275"/>
                      </a:lnTo>
                      <a:lnTo>
                        <a:pt x="150114" y="45974"/>
                      </a:lnTo>
                      <a:lnTo>
                        <a:pt x="151638" y="52451"/>
                      </a:lnTo>
                      <a:lnTo>
                        <a:pt x="151638" y="65024"/>
                      </a:lnTo>
                      <a:lnTo>
                        <a:pt x="153162" y="71501"/>
                      </a:lnTo>
                      <a:lnTo>
                        <a:pt x="153162" y="103251"/>
                      </a:lnTo>
                      <a:lnTo>
                        <a:pt x="151638" y="112776"/>
                      </a:lnTo>
                      <a:lnTo>
                        <a:pt x="151638" y="120650"/>
                      </a:lnTo>
                      <a:lnTo>
                        <a:pt x="150114" y="130175"/>
                      </a:lnTo>
                      <a:lnTo>
                        <a:pt x="150114" y="138176"/>
                      </a:lnTo>
                      <a:lnTo>
                        <a:pt x="146939" y="155575"/>
                      </a:lnTo>
                      <a:lnTo>
                        <a:pt x="143764" y="163576"/>
                      </a:lnTo>
                      <a:lnTo>
                        <a:pt x="140589" y="181102"/>
                      </a:lnTo>
                      <a:lnTo>
                        <a:pt x="134239" y="195326"/>
                      </a:lnTo>
                      <a:lnTo>
                        <a:pt x="132715" y="203327"/>
                      </a:lnTo>
                      <a:lnTo>
                        <a:pt x="116967" y="233426"/>
                      </a:lnTo>
                      <a:lnTo>
                        <a:pt x="112141" y="238252"/>
                      </a:lnTo>
                      <a:lnTo>
                        <a:pt x="108966" y="243078"/>
                      </a:lnTo>
                      <a:lnTo>
                        <a:pt x="102743" y="249301"/>
                      </a:lnTo>
                      <a:lnTo>
                        <a:pt x="93218" y="254127"/>
                      </a:lnTo>
                      <a:lnTo>
                        <a:pt x="83820" y="254127"/>
                      </a:lnTo>
                      <a:lnTo>
                        <a:pt x="77470" y="250952"/>
                      </a:lnTo>
                      <a:lnTo>
                        <a:pt x="74295" y="247777"/>
                      </a:lnTo>
                      <a:lnTo>
                        <a:pt x="61595" y="227076"/>
                      </a:lnTo>
                      <a:lnTo>
                        <a:pt x="56896" y="222377"/>
                      </a:lnTo>
                      <a:lnTo>
                        <a:pt x="53721" y="217551"/>
                      </a:lnTo>
                      <a:lnTo>
                        <a:pt x="50546" y="214376"/>
                      </a:lnTo>
                      <a:lnTo>
                        <a:pt x="47371" y="209677"/>
                      </a:lnTo>
                      <a:lnTo>
                        <a:pt x="42672" y="206502"/>
                      </a:lnTo>
                      <a:lnTo>
                        <a:pt x="26924" y="190627"/>
                      </a:lnTo>
                      <a:lnTo>
                        <a:pt x="23749" y="188976"/>
                      </a:lnTo>
                      <a:lnTo>
                        <a:pt x="19050" y="184150"/>
                      </a:lnTo>
                      <a:lnTo>
                        <a:pt x="15875" y="182626"/>
                      </a:lnTo>
                      <a:lnTo>
                        <a:pt x="3175" y="169926"/>
                      </a:lnTo>
                      <a:lnTo>
                        <a:pt x="3175" y="168402"/>
                      </a:lnTo>
                      <a:lnTo>
                        <a:pt x="1651" y="165100"/>
                      </a:lnTo>
                      <a:lnTo>
                        <a:pt x="0" y="163576"/>
                      </a:lnTo>
                      <a:lnTo>
                        <a:pt x="0" y="146050"/>
                      </a:lnTo>
                      <a:lnTo>
                        <a:pt x="1651" y="141351"/>
                      </a:lnTo>
                      <a:lnTo>
                        <a:pt x="1651" y="138176"/>
                      </a:lnTo>
                      <a:lnTo>
                        <a:pt x="9525" y="112776"/>
                      </a:lnTo>
                      <a:lnTo>
                        <a:pt x="12700" y="107950"/>
                      </a:lnTo>
                      <a:lnTo>
                        <a:pt x="14224" y="101600"/>
                      </a:lnTo>
                      <a:lnTo>
                        <a:pt x="23749" y="85725"/>
                      </a:lnTo>
                      <a:lnTo>
                        <a:pt x="28448" y="74549"/>
                      </a:lnTo>
                      <a:lnTo>
                        <a:pt x="45847" y="47625"/>
                      </a:lnTo>
                      <a:lnTo>
                        <a:pt x="49022" y="42926"/>
                      </a:lnTo>
                      <a:lnTo>
                        <a:pt x="53721" y="38100"/>
                      </a:lnTo>
                      <a:lnTo>
                        <a:pt x="56896" y="33401"/>
                      </a:lnTo>
                      <a:lnTo>
                        <a:pt x="61595" y="30099"/>
                      </a:lnTo>
                      <a:lnTo>
                        <a:pt x="64770" y="25400"/>
                      </a:lnTo>
                      <a:lnTo>
                        <a:pt x="75819" y="142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>
                  <a:off x="1014603" y="1674876"/>
                  <a:ext cx="143638" cy="2096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3638" h="209678">
                      <a:moveTo>
                        <a:pt x="82042" y="0"/>
                      </a:moveTo>
                      <a:lnTo>
                        <a:pt x="93091" y="1524"/>
                      </a:lnTo>
                      <a:lnTo>
                        <a:pt x="102616" y="4699"/>
                      </a:lnTo>
                      <a:lnTo>
                        <a:pt x="121539" y="19050"/>
                      </a:lnTo>
                      <a:lnTo>
                        <a:pt x="129413" y="28575"/>
                      </a:lnTo>
                      <a:lnTo>
                        <a:pt x="140462" y="53975"/>
                      </a:lnTo>
                      <a:lnTo>
                        <a:pt x="143637" y="68326"/>
                      </a:lnTo>
                      <a:lnTo>
                        <a:pt x="143637" y="76200"/>
                      </a:lnTo>
                      <a:lnTo>
                        <a:pt x="142113" y="85725"/>
                      </a:lnTo>
                      <a:lnTo>
                        <a:pt x="142113" y="93726"/>
                      </a:lnTo>
                      <a:lnTo>
                        <a:pt x="138938" y="111125"/>
                      </a:lnTo>
                      <a:lnTo>
                        <a:pt x="135763" y="119126"/>
                      </a:lnTo>
                      <a:lnTo>
                        <a:pt x="132588" y="136652"/>
                      </a:lnTo>
                      <a:lnTo>
                        <a:pt x="126238" y="150876"/>
                      </a:lnTo>
                      <a:lnTo>
                        <a:pt x="124714" y="158877"/>
                      </a:lnTo>
                      <a:lnTo>
                        <a:pt x="108966" y="188976"/>
                      </a:lnTo>
                      <a:lnTo>
                        <a:pt x="104140" y="193802"/>
                      </a:lnTo>
                      <a:lnTo>
                        <a:pt x="100965" y="198628"/>
                      </a:lnTo>
                      <a:lnTo>
                        <a:pt x="94742" y="204851"/>
                      </a:lnTo>
                      <a:lnTo>
                        <a:pt x="85217" y="209677"/>
                      </a:lnTo>
                      <a:lnTo>
                        <a:pt x="75819" y="209677"/>
                      </a:lnTo>
                      <a:lnTo>
                        <a:pt x="69469" y="206502"/>
                      </a:lnTo>
                      <a:lnTo>
                        <a:pt x="66294" y="203327"/>
                      </a:lnTo>
                      <a:lnTo>
                        <a:pt x="53594" y="182626"/>
                      </a:lnTo>
                      <a:lnTo>
                        <a:pt x="48895" y="177927"/>
                      </a:lnTo>
                      <a:lnTo>
                        <a:pt x="45720" y="173101"/>
                      </a:lnTo>
                      <a:lnTo>
                        <a:pt x="42545" y="169926"/>
                      </a:lnTo>
                      <a:lnTo>
                        <a:pt x="39370" y="165227"/>
                      </a:lnTo>
                      <a:lnTo>
                        <a:pt x="34671" y="162052"/>
                      </a:lnTo>
                      <a:lnTo>
                        <a:pt x="18923" y="146177"/>
                      </a:lnTo>
                      <a:lnTo>
                        <a:pt x="15748" y="144526"/>
                      </a:lnTo>
                      <a:lnTo>
                        <a:pt x="11049" y="139700"/>
                      </a:lnTo>
                      <a:lnTo>
                        <a:pt x="7874" y="138176"/>
                      </a:lnTo>
                      <a:lnTo>
                        <a:pt x="0" y="130175"/>
                      </a:lnTo>
                      <a:lnTo>
                        <a:pt x="0" y="109601"/>
                      </a:lnTo>
                      <a:lnTo>
                        <a:pt x="3048" y="87376"/>
                      </a:lnTo>
                      <a:lnTo>
                        <a:pt x="9398" y="66675"/>
                      </a:lnTo>
                      <a:lnTo>
                        <a:pt x="17272" y="47625"/>
                      </a:lnTo>
                      <a:lnTo>
                        <a:pt x="26797" y="31750"/>
                      </a:lnTo>
                      <a:lnTo>
                        <a:pt x="52070" y="8001"/>
                      </a:lnTo>
                      <a:lnTo>
                        <a:pt x="66294" y="1524"/>
                      </a:lnTo>
                      <a:lnTo>
                        <a:pt x="74168" y="0"/>
                      </a:lnTo>
                      <a:close/>
                    </a:path>
                  </a:pathLst>
                </a:custGeom>
                <a:solidFill>
                  <a:srgbClr val="104F1F"/>
                </a:solidFill>
                <a:ln w="0" cap="flat" cmpd="sng" algn="ctr">
                  <a:solidFill>
                    <a:srgbClr val="104F1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" name="Freeform 141"/>
                <p:cNvSpPr/>
                <p:nvPr/>
              </p:nvSpPr>
              <p:spPr>
                <a:xfrm>
                  <a:off x="1016127" y="1678051"/>
                  <a:ext cx="142114" cy="2065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2114" h="206503">
                      <a:moveTo>
                        <a:pt x="78994" y="0"/>
                      </a:moveTo>
                      <a:lnTo>
                        <a:pt x="91567" y="1524"/>
                      </a:lnTo>
                      <a:lnTo>
                        <a:pt x="101092" y="4826"/>
                      </a:lnTo>
                      <a:lnTo>
                        <a:pt x="112141" y="12700"/>
                      </a:lnTo>
                      <a:lnTo>
                        <a:pt x="120015" y="20701"/>
                      </a:lnTo>
                      <a:lnTo>
                        <a:pt x="134239" y="42926"/>
                      </a:lnTo>
                      <a:lnTo>
                        <a:pt x="142113" y="73025"/>
                      </a:lnTo>
                      <a:lnTo>
                        <a:pt x="140589" y="82550"/>
                      </a:lnTo>
                      <a:lnTo>
                        <a:pt x="140589" y="90551"/>
                      </a:lnTo>
                      <a:lnTo>
                        <a:pt x="137414" y="107950"/>
                      </a:lnTo>
                      <a:lnTo>
                        <a:pt x="134239" y="115951"/>
                      </a:lnTo>
                      <a:lnTo>
                        <a:pt x="131064" y="133477"/>
                      </a:lnTo>
                      <a:lnTo>
                        <a:pt x="124714" y="147701"/>
                      </a:lnTo>
                      <a:lnTo>
                        <a:pt x="123190" y="155702"/>
                      </a:lnTo>
                      <a:lnTo>
                        <a:pt x="107442" y="185801"/>
                      </a:lnTo>
                      <a:lnTo>
                        <a:pt x="102616" y="190627"/>
                      </a:lnTo>
                      <a:lnTo>
                        <a:pt x="99441" y="195453"/>
                      </a:lnTo>
                      <a:lnTo>
                        <a:pt x="93218" y="201676"/>
                      </a:lnTo>
                      <a:lnTo>
                        <a:pt x="83693" y="206502"/>
                      </a:lnTo>
                      <a:lnTo>
                        <a:pt x="74295" y="206502"/>
                      </a:lnTo>
                      <a:lnTo>
                        <a:pt x="67945" y="203327"/>
                      </a:lnTo>
                      <a:lnTo>
                        <a:pt x="64770" y="200152"/>
                      </a:lnTo>
                      <a:lnTo>
                        <a:pt x="52070" y="179451"/>
                      </a:lnTo>
                      <a:lnTo>
                        <a:pt x="47371" y="174752"/>
                      </a:lnTo>
                      <a:lnTo>
                        <a:pt x="44196" y="169926"/>
                      </a:lnTo>
                      <a:lnTo>
                        <a:pt x="41021" y="166751"/>
                      </a:lnTo>
                      <a:lnTo>
                        <a:pt x="37846" y="162052"/>
                      </a:lnTo>
                      <a:lnTo>
                        <a:pt x="33147" y="158877"/>
                      </a:lnTo>
                      <a:lnTo>
                        <a:pt x="17399" y="143002"/>
                      </a:lnTo>
                      <a:lnTo>
                        <a:pt x="14224" y="141351"/>
                      </a:lnTo>
                      <a:lnTo>
                        <a:pt x="9525" y="136525"/>
                      </a:lnTo>
                      <a:lnTo>
                        <a:pt x="6350" y="135001"/>
                      </a:lnTo>
                      <a:lnTo>
                        <a:pt x="1524" y="130302"/>
                      </a:lnTo>
                      <a:lnTo>
                        <a:pt x="0" y="130302"/>
                      </a:lnTo>
                      <a:lnTo>
                        <a:pt x="0" y="104902"/>
                      </a:lnTo>
                      <a:lnTo>
                        <a:pt x="3175" y="84201"/>
                      </a:lnTo>
                      <a:lnTo>
                        <a:pt x="9525" y="65151"/>
                      </a:lnTo>
                      <a:lnTo>
                        <a:pt x="17399" y="46101"/>
                      </a:lnTo>
                      <a:lnTo>
                        <a:pt x="37846" y="17399"/>
                      </a:lnTo>
                      <a:lnTo>
                        <a:pt x="50546" y="7874"/>
                      </a:lnTo>
                      <a:lnTo>
                        <a:pt x="64770" y="1524"/>
                      </a:lnTo>
                      <a:lnTo>
                        <a:pt x="72644" y="0"/>
                      </a:lnTo>
                      <a:close/>
                    </a:path>
                  </a:pathLst>
                </a:custGeom>
                <a:solidFill>
                  <a:srgbClr val="105221"/>
                </a:solidFill>
                <a:ln w="0" cap="flat" cmpd="sng" algn="ctr">
                  <a:solidFill>
                    <a:srgbClr val="10522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3" name="Freeform 142"/>
                <p:cNvSpPr/>
                <p:nvPr/>
              </p:nvSpPr>
              <p:spPr>
                <a:xfrm>
                  <a:off x="1017651" y="1681226"/>
                  <a:ext cx="139066" cy="2033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066" h="203328">
                      <a:moveTo>
                        <a:pt x="77470" y="0"/>
                      </a:moveTo>
                      <a:lnTo>
                        <a:pt x="90043" y="1651"/>
                      </a:lnTo>
                      <a:lnTo>
                        <a:pt x="101092" y="6350"/>
                      </a:lnTo>
                      <a:lnTo>
                        <a:pt x="110617" y="12700"/>
                      </a:lnTo>
                      <a:lnTo>
                        <a:pt x="120142" y="22225"/>
                      </a:lnTo>
                      <a:lnTo>
                        <a:pt x="132715" y="47625"/>
                      </a:lnTo>
                      <a:lnTo>
                        <a:pt x="137414" y="61976"/>
                      </a:lnTo>
                      <a:lnTo>
                        <a:pt x="139065" y="87376"/>
                      </a:lnTo>
                      <a:lnTo>
                        <a:pt x="135890" y="104775"/>
                      </a:lnTo>
                      <a:lnTo>
                        <a:pt x="132715" y="112776"/>
                      </a:lnTo>
                      <a:lnTo>
                        <a:pt x="129540" y="130302"/>
                      </a:lnTo>
                      <a:lnTo>
                        <a:pt x="123190" y="144526"/>
                      </a:lnTo>
                      <a:lnTo>
                        <a:pt x="121666" y="152527"/>
                      </a:lnTo>
                      <a:lnTo>
                        <a:pt x="105918" y="182626"/>
                      </a:lnTo>
                      <a:lnTo>
                        <a:pt x="94742" y="192151"/>
                      </a:lnTo>
                      <a:lnTo>
                        <a:pt x="80518" y="200152"/>
                      </a:lnTo>
                      <a:lnTo>
                        <a:pt x="72771" y="203327"/>
                      </a:lnTo>
                      <a:lnTo>
                        <a:pt x="66421" y="200152"/>
                      </a:lnTo>
                      <a:lnTo>
                        <a:pt x="63246" y="196977"/>
                      </a:lnTo>
                      <a:lnTo>
                        <a:pt x="50546" y="176276"/>
                      </a:lnTo>
                      <a:lnTo>
                        <a:pt x="45847" y="171577"/>
                      </a:lnTo>
                      <a:lnTo>
                        <a:pt x="42672" y="166751"/>
                      </a:lnTo>
                      <a:lnTo>
                        <a:pt x="39497" y="163576"/>
                      </a:lnTo>
                      <a:lnTo>
                        <a:pt x="36322" y="158877"/>
                      </a:lnTo>
                      <a:lnTo>
                        <a:pt x="31623" y="155702"/>
                      </a:lnTo>
                      <a:lnTo>
                        <a:pt x="15875" y="139827"/>
                      </a:lnTo>
                      <a:lnTo>
                        <a:pt x="12700" y="138176"/>
                      </a:lnTo>
                      <a:lnTo>
                        <a:pt x="8001" y="133350"/>
                      </a:lnTo>
                      <a:lnTo>
                        <a:pt x="4826" y="131826"/>
                      </a:lnTo>
                      <a:lnTo>
                        <a:pt x="1651" y="128651"/>
                      </a:lnTo>
                      <a:lnTo>
                        <a:pt x="0" y="115951"/>
                      </a:lnTo>
                      <a:lnTo>
                        <a:pt x="1651" y="101727"/>
                      </a:lnTo>
                      <a:lnTo>
                        <a:pt x="3175" y="81026"/>
                      </a:lnTo>
                      <a:lnTo>
                        <a:pt x="9525" y="61976"/>
                      </a:lnTo>
                      <a:lnTo>
                        <a:pt x="17399" y="44450"/>
                      </a:lnTo>
                      <a:lnTo>
                        <a:pt x="37973" y="17526"/>
                      </a:lnTo>
                      <a:lnTo>
                        <a:pt x="50546" y="8001"/>
                      </a:lnTo>
                      <a:lnTo>
                        <a:pt x="63246" y="1651"/>
                      </a:lnTo>
                      <a:lnTo>
                        <a:pt x="71120" y="0"/>
                      </a:lnTo>
                      <a:close/>
                    </a:path>
                  </a:pathLst>
                </a:custGeom>
                <a:solidFill>
                  <a:srgbClr val="0E5523"/>
                </a:solidFill>
                <a:ln w="0" cap="flat" cmpd="sng" algn="ctr">
                  <a:solidFill>
                    <a:srgbClr val="0E552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1020826" y="1684401"/>
                  <a:ext cx="135891" cy="1953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891" h="195327">
                      <a:moveTo>
                        <a:pt x="74295" y="0"/>
                      </a:moveTo>
                      <a:lnTo>
                        <a:pt x="86868" y="1524"/>
                      </a:lnTo>
                      <a:lnTo>
                        <a:pt x="97917" y="6350"/>
                      </a:lnTo>
                      <a:lnTo>
                        <a:pt x="108966" y="14351"/>
                      </a:lnTo>
                      <a:lnTo>
                        <a:pt x="124714" y="36576"/>
                      </a:lnTo>
                      <a:lnTo>
                        <a:pt x="129540" y="50800"/>
                      </a:lnTo>
                      <a:lnTo>
                        <a:pt x="134239" y="68326"/>
                      </a:lnTo>
                      <a:lnTo>
                        <a:pt x="135890" y="85725"/>
                      </a:lnTo>
                      <a:lnTo>
                        <a:pt x="132715" y="101600"/>
                      </a:lnTo>
                      <a:lnTo>
                        <a:pt x="129540" y="109601"/>
                      </a:lnTo>
                      <a:lnTo>
                        <a:pt x="126365" y="127127"/>
                      </a:lnTo>
                      <a:lnTo>
                        <a:pt x="120015" y="141351"/>
                      </a:lnTo>
                      <a:lnTo>
                        <a:pt x="118491" y="149352"/>
                      </a:lnTo>
                      <a:lnTo>
                        <a:pt x="108966" y="168402"/>
                      </a:lnTo>
                      <a:lnTo>
                        <a:pt x="97917" y="179451"/>
                      </a:lnTo>
                      <a:lnTo>
                        <a:pt x="75819" y="193802"/>
                      </a:lnTo>
                      <a:lnTo>
                        <a:pt x="63246" y="195326"/>
                      </a:lnTo>
                      <a:lnTo>
                        <a:pt x="60071" y="193802"/>
                      </a:lnTo>
                      <a:lnTo>
                        <a:pt x="47371" y="173101"/>
                      </a:lnTo>
                      <a:lnTo>
                        <a:pt x="42672" y="168402"/>
                      </a:lnTo>
                      <a:lnTo>
                        <a:pt x="39497" y="163576"/>
                      </a:lnTo>
                      <a:lnTo>
                        <a:pt x="36322" y="160401"/>
                      </a:lnTo>
                      <a:lnTo>
                        <a:pt x="33147" y="155702"/>
                      </a:lnTo>
                      <a:lnTo>
                        <a:pt x="28448" y="152527"/>
                      </a:lnTo>
                      <a:lnTo>
                        <a:pt x="12700" y="136652"/>
                      </a:lnTo>
                      <a:lnTo>
                        <a:pt x="9525" y="135001"/>
                      </a:lnTo>
                      <a:lnTo>
                        <a:pt x="4826" y="130175"/>
                      </a:lnTo>
                      <a:lnTo>
                        <a:pt x="1651" y="128651"/>
                      </a:lnTo>
                      <a:lnTo>
                        <a:pt x="0" y="98552"/>
                      </a:lnTo>
                      <a:lnTo>
                        <a:pt x="3175" y="77851"/>
                      </a:lnTo>
                      <a:lnTo>
                        <a:pt x="8001" y="60325"/>
                      </a:lnTo>
                      <a:lnTo>
                        <a:pt x="15875" y="42926"/>
                      </a:lnTo>
                      <a:lnTo>
                        <a:pt x="23749" y="28575"/>
                      </a:lnTo>
                      <a:lnTo>
                        <a:pt x="47371" y="8001"/>
                      </a:lnTo>
                      <a:lnTo>
                        <a:pt x="60071" y="1524"/>
                      </a:lnTo>
                      <a:lnTo>
                        <a:pt x="67945" y="0"/>
                      </a:lnTo>
                      <a:close/>
                    </a:path>
                  </a:pathLst>
                </a:custGeom>
                <a:solidFill>
                  <a:srgbClr val="0E5824"/>
                </a:solidFill>
                <a:ln w="0" cap="flat" cmpd="sng" algn="ctr">
                  <a:solidFill>
                    <a:srgbClr val="0E5824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>
                  <a:off x="1022477" y="1687576"/>
                  <a:ext cx="131065" cy="1874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1065" h="187453">
                      <a:moveTo>
                        <a:pt x="72644" y="0"/>
                      </a:moveTo>
                      <a:lnTo>
                        <a:pt x="78867" y="0"/>
                      </a:lnTo>
                      <a:lnTo>
                        <a:pt x="85217" y="1651"/>
                      </a:lnTo>
                      <a:lnTo>
                        <a:pt x="97917" y="7874"/>
                      </a:lnTo>
                      <a:lnTo>
                        <a:pt x="107315" y="15875"/>
                      </a:lnTo>
                      <a:lnTo>
                        <a:pt x="116840" y="27051"/>
                      </a:lnTo>
                      <a:lnTo>
                        <a:pt x="127889" y="57150"/>
                      </a:lnTo>
                      <a:lnTo>
                        <a:pt x="131064" y="74676"/>
                      </a:lnTo>
                      <a:lnTo>
                        <a:pt x="131064" y="98425"/>
                      </a:lnTo>
                      <a:lnTo>
                        <a:pt x="127889" y="106426"/>
                      </a:lnTo>
                      <a:lnTo>
                        <a:pt x="124714" y="123952"/>
                      </a:lnTo>
                      <a:lnTo>
                        <a:pt x="118364" y="138176"/>
                      </a:lnTo>
                      <a:lnTo>
                        <a:pt x="116840" y="146177"/>
                      </a:lnTo>
                      <a:lnTo>
                        <a:pt x="102616" y="165227"/>
                      </a:lnTo>
                      <a:lnTo>
                        <a:pt x="89916" y="177927"/>
                      </a:lnTo>
                      <a:lnTo>
                        <a:pt x="75692" y="185928"/>
                      </a:lnTo>
                      <a:lnTo>
                        <a:pt x="67945" y="187452"/>
                      </a:lnTo>
                      <a:lnTo>
                        <a:pt x="56769" y="187452"/>
                      </a:lnTo>
                      <a:lnTo>
                        <a:pt x="55245" y="185928"/>
                      </a:lnTo>
                      <a:lnTo>
                        <a:pt x="45720" y="169926"/>
                      </a:lnTo>
                      <a:lnTo>
                        <a:pt x="41021" y="165227"/>
                      </a:lnTo>
                      <a:lnTo>
                        <a:pt x="37846" y="160401"/>
                      </a:lnTo>
                      <a:lnTo>
                        <a:pt x="34671" y="157226"/>
                      </a:lnTo>
                      <a:lnTo>
                        <a:pt x="31496" y="152527"/>
                      </a:lnTo>
                      <a:lnTo>
                        <a:pt x="26797" y="149352"/>
                      </a:lnTo>
                      <a:lnTo>
                        <a:pt x="11049" y="133477"/>
                      </a:lnTo>
                      <a:lnTo>
                        <a:pt x="7874" y="131826"/>
                      </a:lnTo>
                      <a:lnTo>
                        <a:pt x="3175" y="127000"/>
                      </a:lnTo>
                      <a:lnTo>
                        <a:pt x="1524" y="127000"/>
                      </a:lnTo>
                      <a:lnTo>
                        <a:pt x="0" y="111252"/>
                      </a:lnTo>
                      <a:lnTo>
                        <a:pt x="0" y="93726"/>
                      </a:lnTo>
                      <a:lnTo>
                        <a:pt x="3175" y="74676"/>
                      </a:lnTo>
                      <a:lnTo>
                        <a:pt x="7874" y="57150"/>
                      </a:lnTo>
                      <a:lnTo>
                        <a:pt x="23622" y="27051"/>
                      </a:lnTo>
                      <a:lnTo>
                        <a:pt x="34671" y="15875"/>
                      </a:lnTo>
                      <a:lnTo>
                        <a:pt x="45720" y="7874"/>
                      </a:lnTo>
                      <a:lnTo>
                        <a:pt x="58420" y="1651"/>
                      </a:lnTo>
                      <a:lnTo>
                        <a:pt x="64770" y="0"/>
                      </a:lnTo>
                      <a:close/>
                    </a:path>
                  </a:pathLst>
                </a:custGeom>
                <a:solidFill>
                  <a:srgbClr val="0E5D25"/>
                </a:solidFill>
                <a:ln w="0" cap="flat" cmpd="sng" algn="ctr">
                  <a:solidFill>
                    <a:srgbClr val="0E5D25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6" name="Freeform 145"/>
                <p:cNvSpPr/>
                <p:nvPr/>
              </p:nvSpPr>
              <p:spPr>
                <a:xfrm>
                  <a:off x="1024001" y="1690751"/>
                  <a:ext cx="127890" cy="1794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890" h="179452">
                      <a:moveTo>
                        <a:pt x="69469" y="0"/>
                      </a:moveTo>
                      <a:lnTo>
                        <a:pt x="83693" y="1651"/>
                      </a:lnTo>
                      <a:lnTo>
                        <a:pt x="94742" y="6350"/>
                      </a:lnTo>
                      <a:lnTo>
                        <a:pt x="113792" y="27051"/>
                      </a:lnTo>
                      <a:lnTo>
                        <a:pt x="120015" y="39751"/>
                      </a:lnTo>
                      <a:lnTo>
                        <a:pt x="124714" y="55626"/>
                      </a:lnTo>
                      <a:lnTo>
                        <a:pt x="127889" y="71501"/>
                      </a:lnTo>
                      <a:lnTo>
                        <a:pt x="127889" y="90551"/>
                      </a:lnTo>
                      <a:lnTo>
                        <a:pt x="124714" y="108077"/>
                      </a:lnTo>
                      <a:lnTo>
                        <a:pt x="120015" y="125476"/>
                      </a:lnTo>
                      <a:lnTo>
                        <a:pt x="105791" y="154051"/>
                      </a:lnTo>
                      <a:lnTo>
                        <a:pt x="94742" y="165227"/>
                      </a:lnTo>
                      <a:lnTo>
                        <a:pt x="83693" y="173101"/>
                      </a:lnTo>
                      <a:lnTo>
                        <a:pt x="71120" y="177927"/>
                      </a:lnTo>
                      <a:lnTo>
                        <a:pt x="52197" y="179451"/>
                      </a:lnTo>
                      <a:lnTo>
                        <a:pt x="50546" y="177927"/>
                      </a:lnTo>
                      <a:lnTo>
                        <a:pt x="44196" y="166751"/>
                      </a:lnTo>
                      <a:lnTo>
                        <a:pt x="39497" y="162052"/>
                      </a:lnTo>
                      <a:lnTo>
                        <a:pt x="36322" y="157226"/>
                      </a:lnTo>
                      <a:lnTo>
                        <a:pt x="33147" y="154051"/>
                      </a:lnTo>
                      <a:lnTo>
                        <a:pt x="29972" y="149352"/>
                      </a:lnTo>
                      <a:lnTo>
                        <a:pt x="25273" y="146177"/>
                      </a:lnTo>
                      <a:lnTo>
                        <a:pt x="9525" y="130302"/>
                      </a:lnTo>
                      <a:lnTo>
                        <a:pt x="6350" y="128651"/>
                      </a:lnTo>
                      <a:lnTo>
                        <a:pt x="3175" y="125476"/>
                      </a:lnTo>
                      <a:lnTo>
                        <a:pt x="0" y="90551"/>
                      </a:lnTo>
                      <a:lnTo>
                        <a:pt x="3175" y="71501"/>
                      </a:lnTo>
                      <a:lnTo>
                        <a:pt x="7874" y="55626"/>
                      </a:lnTo>
                      <a:lnTo>
                        <a:pt x="14224" y="39751"/>
                      </a:lnTo>
                      <a:lnTo>
                        <a:pt x="33147" y="15875"/>
                      </a:lnTo>
                      <a:lnTo>
                        <a:pt x="45847" y="6350"/>
                      </a:lnTo>
                      <a:lnTo>
                        <a:pt x="56896" y="1651"/>
                      </a:lnTo>
                      <a:close/>
                    </a:path>
                  </a:pathLst>
                </a:custGeom>
                <a:solidFill>
                  <a:srgbClr val="0C6026"/>
                </a:solidFill>
                <a:ln w="0" cap="flat" cmpd="sng" algn="ctr">
                  <a:solidFill>
                    <a:srgbClr val="0C602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>
                  <a:off x="1027176" y="1693926"/>
                  <a:ext cx="123191" cy="1731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3191" h="173102">
                      <a:moveTo>
                        <a:pt x="66294" y="0"/>
                      </a:moveTo>
                      <a:lnTo>
                        <a:pt x="78994" y="1524"/>
                      </a:lnTo>
                      <a:lnTo>
                        <a:pt x="90043" y="6350"/>
                      </a:lnTo>
                      <a:lnTo>
                        <a:pt x="99441" y="14351"/>
                      </a:lnTo>
                      <a:lnTo>
                        <a:pt x="108966" y="25400"/>
                      </a:lnTo>
                      <a:lnTo>
                        <a:pt x="120015" y="52451"/>
                      </a:lnTo>
                      <a:lnTo>
                        <a:pt x="123190" y="68326"/>
                      </a:lnTo>
                      <a:lnTo>
                        <a:pt x="123190" y="85725"/>
                      </a:lnTo>
                      <a:lnTo>
                        <a:pt x="120015" y="103251"/>
                      </a:lnTo>
                      <a:lnTo>
                        <a:pt x="115316" y="119126"/>
                      </a:lnTo>
                      <a:lnTo>
                        <a:pt x="108966" y="135001"/>
                      </a:lnTo>
                      <a:lnTo>
                        <a:pt x="101092" y="147701"/>
                      </a:lnTo>
                      <a:lnTo>
                        <a:pt x="91567" y="157226"/>
                      </a:lnTo>
                      <a:lnTo>
                        <a:pt x="80518" y="165227"/>
                      </a:lnTo>
                      <a:lnTo>
                        <a:pt x="55245" y="173101"/>
                      </a:lnTo>
                      <a:lnTo>
                        <a:pt x="45847" y="171577"/>
                      </a:lnTo>
                      <a:lnTo>
                        <a:pt x="44196" y="169926"/>
                      </a:lnTo>
                      <a:lnTo>
                        <a:pt x="41021" y="163576"/>
                      </a:lnTo>
                      <a:lnTo>
                        <a:pt x="36322" y="158877"/>
                      </a:lnTo>
                      <a:lnTo>
                        <a:pt x="33147" y="154051"/>
                      </a:lnTo>
                      <a:lnTo>
                        <a:pt x="29972" y="150876"/>
                      </a:lnTo>
                      <a:lnTo>
                        <a:pt x="26797" y="146177"/>
                      </a:lnTo>
                      <a:lnTo>
                        <a:pt x="22098" y="143002"/>
                      </a:lnTo>
                      <a:lnTo>
                        <a:pt x="6350" y="127127"/>
                      </a:lnTo>
                      <a:lnTo>
                        <a:pt x="3175" y="125476"/>
                      </a:lnTo>
                      <a:lnTo>
                        <a:pt x="0" y="106426"/>
                      </a:lnTo>
                      <a:lnTo>
                        <a:pt x="0" y="85725"/>
                      </a:lnTo>
                      <a:lnTo>
                        <a:pt x="1651" y="68326"/>
                      </a:lnTo>
                      <a:lnTo>
                        <a:pt x="12700" y="38100"/>
                      </a:lnTo>
                      <a:lnTo>
                        <a:pt x="31623" y="14351"/>
                      </a:lnTo>
                      <a:lnTo>
                        <a:pt x="42672" y="6350"/>
                      </a:lnTo>
                      <a:lnTo>
                        <a:pt x="53721" y="1524"/>
                      </a:lnTo>
                      <a:close/>
                    </a:path>
                  </a:pathLst>
                </a:custGeom>
                <a:solidFill>
                  <a:srgbClr val="0C6328"/>
                </a:solidFill>
                <a:ln w="0" cap="flat" cmpd="sng" algn="ctr">
                  <a:solidFill>
                    <a:srgbClr val="0C6328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>
                  <a:off x="1028827" y="1697101"/>
                  <a:ext cx="119889" cy="1652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889" h="165228">
                      <a:moveTo>
                        <a:pt x="64643" y="0"/>
                      </a:moveTo>
                      <a:lnTo>
                        <a:pt x="77343" y="1651"/>
                      </a:lnTo>
                      <a:lnTo>
                        <a:pt x="88392" y="6350"/>
                      </a:lnTo>
                      <a:lnTo>
                        <a:pt x="97790" y="14351"/>
                      </a:lnTo>
                      <a:lnTo>
                        <a:pt x="105791" y="23876"/>
                      </a:lnTo>
                      <a:lnTo>
                        <a:pt x="116713" y="50800"/>
                      </a:lnTo>
                      <a:lnTo>
                        <a:pt x="119888" y="65151"/>
                      </a:lnTo>
                      <a:lnTo>
                        <a:pt x="119888" y="82550"/>
                      </a:lnTo>
                      <a:lnTo>
                        <a:pt x="116713" y="98425"/>
                      </a:lnTo>
                      <a:lnTo>
                        <a:pt x="105791" y="128651"/>
                      </a:lnTo>
                      <a:lnTo>
                        <a:pt x="88392" y="150876"/>
                      </a:lnTo>
                      <a:lnTo>
                        <a:pt x="77343" y="158877"/>
                      </a:lnTo>
                      <a:lnTo>
                        <a:pt x="66294" y="163576"/>
                      </a:lnTo>
                      <a:lnTo>
                        <a:pt x="55245" y="165227"/>
                      </a:lnTo>
                      <a:lnTo>
                        <a:pt x="39370" y="162052"/>
                      </a:lnTo>
                      <a:lnTo>
                        <a:pt x="39370" y="160401"/>
                      </a:lnTo>
                      <a:lnTo>
                        <a:pt x="34671" y="155702"/>
                      </a:lnTo>
                      <a:lnTo>
                        <a:pt x="31496" y="150876"/>
                      </a:lnTo>
                      <a:lnTo>
                        <a:pt x="28321" y="147701"/>
                      </a:lnTo>
                      <a:lnTo>
                        <a:pt x="25146" y="143002"/>
                      </a:lnTo>
                      <a:lnTo>
                        <a:pt x="20447" y="139827"/>
                      </a:lnTo>
                      <a:lnTo>
                        <a:pt x="6223" y="125476"/>
                      </a:lnTo>
                      <a:lnTo>
                        <a:pt x="3048" y="115951"/>
                      </a:lnTo>
                      <a:lnTo>
                        <a:pt x="0" y="93726"/>
                      </a:lnTo>
                      <a:lnTo>
                        <a:pt x="1524" y="65151"/>
                      </a:lnTo>
                      <a:lnTo>
                        <a:pt x="12573" y="36576"/>
                      </a:lnTo>
                      <a:lnTo>
                        <a:pt x="20447" y="23876"/>
                      </a:lnTo>
                      <a:lnTo>
                        <a:pt x="29972" y="14351"/>
                      </a:lnTo>
                      <a:lnTo>
                        <a:pt x="41021" y="6350"/>
                      </a:lnTo>
                      <a:lnTo>
                        <a:pt x="52070" y="1651"/>
                      </a:lnTo>
                      <a:close/>
                    </a:path>
                  </a:pathLst>
                </a:custGeom>
                <a:solidFill>
                  <a:srgbClr val="0C6628"/>
                </a:solidFill>
                <a:ln w="0" cap="flat" cmpd="sng" algn="ctr">
                  <a:solidFill>
                    <a:srgbClr val="0C6628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9" name="Freeform 148"/>
                <p:cNvSpPr/>
                <p:nvPr/>
              </p:nvSpPr>
              <p:spPr>
                <a:xfrm>
                  <a:off x="1030351" y="1700276"/>
                  <a:ext cx="115190" cy="1572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5190" h="157227">
                      <a:moveTo>
                        <a:pt x="63119" y="0"/>
                      </a:moveTo>
                      <a:lnTo>
                        <a:pt x="74168" y="1651"/>
                      </a:lnTo>
                      <a:lnTo>
                        <a:pt x="85217" y="6350"/>
                      </a:lnTo>
                      <a:lnTo>
                        <a:pt x="94742" y="12700"/>
                      </a:lnTo>
                      <a:lnTo>
                        <a:pt x="108966" y="34925"/>
                      </a:lnTo>
                      <a:lnTo>
                        <a:pt x="113665" y="47625"/>
                      </a:lnTo>
                      <a:lnTo>
                        <a:pt x="115189" y="77851"/>
                      </a:lnTo>
                      <a:lnTo>
                        <a:pt x="113665" y="93726"/>
                      </a:lnTo>
                      <a:lnTo>
                        <a:pt x="108966" y="109601"/>
                      </a:lnTo>
                      <a:lnTo>
                        <a:pt x="96266" y="133477"/>
                      </a:lnTo>
                      <a:lnTo>
                        <a:pt x="86868" y="143002"/>
                      </a:lnTo>
                      <a:lnTo>
                        <a:pt x="75819" y="150876"/>
                      </a:lnTo>
                      <a:lnTo>
                        <a:pt x="64770" y="155702"/>
                      </a:lnTo>
                      <a:lnTo>
                        <a:pt x="53721" y="157226"/>
                      </a:lnTo>
                      <a:lnTo>
                        <a:pt x="42672" y="155702"/>
                      </a:lnTo>
                      <a:lnTo>
                        <a:pt x="33147" y="150876"/>
                      </a:lnTo>
                      <a:lnTo>
                        <a:pt x="26797" y="144526"/>
                      </a:lnTo>
                      <a:lnTo>
                        <a:pt x="23622" y="139827"/>
                      </a:lnTo>
                      <a:lnTo>
                        <a:pt x="18923" y="136652"/>
                      </a:lnTo>
                      <a:lnTo>
                        <a:pt x="9525" y="127127"/>
                      </a:lnTo>
                      <a:lnTo>
                        <a:pt x="1524" y="104775"/>
                      </a:lnTo>
                      <a:lnTo>
                        <a:pt x="0" y="77851"/>
                      </a:lnTo>
                      <a:lnTo>
                        <a:pt x="6350" y="47625"/>
                      </a:lnTo>
                      <a:lnTo>
                        <a:pt x="12700" y="34925"/>
                      </a:lnTo>
                      <a:lnTo>
                        <a:pt x="29972" y="12700"/>
                      </a:lnTo>
                      <a:lnTo>
                        <a:pt x="39497" y="6350"/>
                      </a:lnTo>
                      <a:lnTo>
                        <a:pt x="50546" y="1651"/>
                      </a:lnTo>
                      <a:close/>
                    </a:path>
                  </a:pathLst>
                </a:custGeom>
                <a:solidFill>
                  <a:srgbClr val="0A6A2B"/>
                </a:solidFill>
                <a:ln w="0" cap="flat" cmpd="sng" algn="ctr">
                  <a:solidFill>
                    <a:srgbClr val="0A6A2B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0" name="Freeform 149"/>
                <p:cNvSpPr/>
                <p:nvPr/>
              </p:nvSpPr>
              <p:spPr>
                <a:xfrm>
                  <a:off x="1031875" y="1703451"/>
                  <a:ext cx="112142" cy="1493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2142" h="149353">
                      <a:moveTo>
                        <a:pt x="61595" y="0"/>
                      </a:moveTo>
                      <a:lnTo>
                        <a:pt x="72644" y="1524"/>
                      </a:lnTo>
                      <a:lnTo>
                        <a:pt x="91694" y="12700"/>
                      </a:lnTo>
                      <a:lnTo>
                        <a:pt x="99568" y="22225"/>
                      </a:lnTo>
                      <a:lnTo>
                        <a:pt x="105918" y="33401"/>
                      </a:lnTo>
                      <a:lnTo>
                        <a:pt x="110617" y="46101"/>
                      </a:lnTo>
                      <a:lnTo>
                        <a:pt x="112141" y="74676"/>
                      </a:lnTo>
                      <a:lnTo>
                        <a:pt x="110617" y="89027"/>
                      </a:lnTo>
                      <a:lnTo>
                        <a:pt x="101092" y="115951"/>
                      </a:lnTo>
                      <a:lnTo>
                        <a:pt x="93218" y="127127"/>
                      </a:lnTo>
                      <a:lnTo>
                        <a:pt x="83693" y="136652"/>
                      </a:lnTo>
                      <a:lnTo>
                        <a:pt x="74295" y="143002"/>
                      </a:lnTo>
                      <a:lnTo>
                        <a:pt x="63246" y="147701"/>
                      </a:lnTo>
                      <a:lnTo>
                        <a:pt x="52197" y="149352"/>
                      </a:lnTo>
                      <a:lnTo>
                        <a:pt x="41148" y="147701"/>
                      </a:lnTo>
                      <a:lnTo>
                        <a:pt x="22098" y="136652"/>
                      </a:lnTo>
                      <a:lnTo>
                        <a:pt x="14224" y="127127"/>
                      </a:lnTo>
                      <a:lnTo>
                        <a:pt x="8001" y="115951"/>
                      </a:lnTo>
                      <a:lnTo>
                        <a:pt x="3175" y="103251"/>
                      </a:lnTo>
                      <a:lnTo>
                        <a:pt x="0" y="74676"/>
                      </a:lnTo>
                      <a:lnTo>
                        <a:pt x="6350" y="46101"/>
                      </a:lnTo>
                      <a:lnTo>
                        <a:pt x="12700" y="33401"/>
                      </a:lnTo>
                      <a:lnTo>
                        <a:pt x="28448" y="12700"/>
                      </a:lnTo>
                      <a:lnTo>
                        <a:pt x="49022" y="1524"/>
                      </a:lnTo>
                      <a:close/>
                    </a:path>
                  </a:pathLst>
                </a:custGeom>
                <a:solidFill>
                  <a:srgbClr val="0A6D2C"/>
                </a:solidFill>
                <a:ln w="0" cap="flat" cmpd="sng" algn="ctr">
                  <a:solidFill>
                    <a:srgbClr val="0A6D2C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1" name="Freeform 150"/>
                <p:cNvSpPr/>
                <p:nvPr/>
              </p:nvSpPr>
              <p:spPr>
                <a:xfrm>
                  <a:off x="1035050" y="1706626"/>
                  <a:ext cx="107443" cy="1413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7443" h="141352">
                      <a:moveTo>
                        <a:pt x="56896" y="0"/>
                      </a:moveTo>
                      <a:lnTo>
                        <a:pt x="67945" y="1651"/>
                      </a:lnTo>
                      <a:lnTo>
                        <a:pt x="78994" y="6350"/>
                      </a:lnTo>
                      <a:lnTo>
                        <a:pt x="94742" y="20701"/>
                      </a:lnTo>
                      <a:lnTo>
                        <a:pt x="101092" y="31750"/>
                      </a:lnTo>
                      <a:lnTo>
                        <a:pt x="107442" y="57150"/>
                      </a:lnTo>
                      <a:lnTo>
                        <a:pt x="105791" y="84201"/>
                      </a:lnTo>
                      <a:lnTo>
                        <a:pt x="96393" y="109601"/>
                      </a:lnTo>
                      <a:lnTo>
                        <a:pt x="88519" y="120777"/>
                      </a:lnTo>
                      <a:lnTo>
                        <a:pt x="71120" y="136652"/>
                      </a:lnTo>
                      <a:lnTo>
                        <a:pt x="49022" y="141351"/>
                      </a:lnTo>
                      <a:lnTo>
                        <a:pt x="28448" y="136652"/>
                      </a:lnTo>
                      <a:lnTo>
                        <a:pt x="12700" y="120777"/>
                      </a:lnTo>
                      <a:lnTo>
                        <a:pt x="1651" y="98425"/>
                      </a:lnTo>
                      <a:lnTo>
                        <a:pt x="0" y="71501"/>
                      </a:lnTo>
                      <a:lnTo>
                        <a:pt x="4826" y="42926"/>
                      </a:lnTo>
                      <a:lnTo>
                        <a:pt x="18923" y="20701"/>
                      </a:lnTo>
                      <a:lnTo>
                        <a:pt x="26924" y="12700"/>
                      </a:lnTo>
                      <a:lnTo>
                        <a:pt x="36322" y="6350"/>
                      </a:lnTo>
                      <a:lnTo>
                        <a:pt x="47371" y="1651"/>
                      </a:lnTo>
                      <a:close/>
                    </a:path>
                  </a:pathLst>
                </a:custGeom>
                <a:solidFill>
                  <a:srgbClr val="0A722C"/>
                </a:solidFill>
                <a:ln w="0" cap="flat" cmpd="sng" algn="ctr">
                  <a:solidFill>
                    <a:srgbClr val="0A722C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2" name="Freeform 151"/>
                <p:cNvSpPr/>
                <p:nvPr/>
              </p:nvSpPr>
              <p:spPr>
                <a:xfrm>
                  <a:off x="1036701" y="1709801"/>
                  <a:ext cx="104141" cy="1334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4141" h="133478">
                      <a:moveTo>
                        <a:pt x="55245" y="0"/>
                      </a:moveTo>
                      <a:lnTo>
                        <a:pt x="66294" y="1651"/>
                      </a:lnTo>
                      <a:lnTo>
                        <a:pt x="75692" y="4826"/>
                      </a:lnTo>
                      <a:lnTo>
                        <a:pt x="91567" y="19050"/>
                      </a:lnTo>
                      <a:lnTo>
                        <a:pt x="97917" y="30226"/>
                      </a:lnTo>
                      <a:lnTo>
                        <a:pt x="104140" y="53975"/>
                      </a:lnTo>
                      <a:lnTo>
                        <a:pt x="102616" y="81026"/>
                      </a:lnTo>
                      <a:lnTo>
                        <a:pt x="93091" y="104775"/>
                      </a:lnTo>
                      <a:lnTo>
                        <a:pt x="86868" y="114427"/>
                      </a:lnTo>
                      <a:lnTo>
                        <a:pt x="69469" y="128651"/>
                      </a:lnTo>
                      <a:lnTo>
                        <a:pt x="48895" y="133477"/>
                      </a:lnTo>
                      <a:lnTo>
                        <a:pt x="37846" y="131826"/>
                      </a:lnTo>
                      <a:lnTo>
                        <a:pt x="28321" y="128651"/>
                      </a:lnTo>
                      <a:lnTo>
                        <a:pt x="12573" y="114427"/>
                      </a:lnTo>
                      <a:lnTo>
                        <a:pt x="6350" y="104775"/>
                      </a:lnTo>
                      <a:lnTo>
                        <a:pt x="0" y="81026"/>
                      </a:lnTo>
                      <a:lnTo>
                        <a:pt x="1524" y="53975"/>
                      </a:lnTo>
                      <a:lnTo>
                        <a:pt x="4699" y="41275"/>
                      </a:lnTo>
                      <a:lnTo>
                        <a:pt x="17272" y="19050"/>
                      </a:lnTo>
                      <a:lnTo>
                        <a:pt x="25273" y="11176"/>
                      </a:lnTo>
                      <a:lnTo>
                        <a:pt x="34671" y="4826"/>
                      </a:lnTo>
                      <a:close/>
                    </a:path>
                  </a:pathLst>
                </a:custGeom>
                <a:solidFill>
                  <a:srgbClr val="0A752E"/>
                </a:solidFill>
                <a:ln w="0" cap="flat" cmpd="sng" algn="ctr">
                  <a:solidFill>
                    <a:srgbClr val="0A752E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3" name="Freeform 152"/>
                <p:cNvSpPr/>
                <p:nvPr/>
              </p:nvSpPr>
              <p:spPr>
                <a:xfrm>
                  <a:off x="1038225" y="1712976"/>
                  <a:ext cx="101093" cy="1254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093" h="125477">
                      <a:moveTo>
                        <a:pt x="53721" y="0"/>
                      </a:moveTo>
                      <a:lnTo>
                        <a:pt x="63119" y="1651"/>
                      </a:lnTo>
                      <a:lnTo>
                        <a:pt x="72644" y="4826"/>
                      </a:lnTo>
                      <a:lnTo>
                        <a:pt x="88392" y="19050"/>
                      </a:lnTo>
                      <a:lnTo>
                        <a:pt x="97917" y="38100"/>
                      </a:lnTo>
                      <a:lnTo>
                        <a:pt x="101092" y="63500"/>
                      </a:lnTo>
                      <a:lnTo>
                        <a:pt x="99568" y="76200"/>
                      </a:lnTo>
                      <a:lnTo>
                        <a:pt x="90043" y="98552"/>
                      </a:lnTo>
                      <a:lnTo>
                        <a:pt x="83693" y="108077"/>
                      </a:lnTo>
                      <a:lnTo>
                        <a:pt x="75819" y="115951"/>
                      </a:lnTo>
                      <a:lnTo>
                        <a:pt x="56896" y="125476"/>
                      </a:lnTo>
                      <a:lnTo>
                        <a:pt x="37973" y="125476"/>
                      </a:lnTo>
                      <a:lnTo>
                        <a:pt x="20574" y="115951"/>
                      </a:lnTo>
                      <a:lnTo>
                        <a:pt x="12573" y="108077"/>
                      </a:lnTo>
                      <a:lnTo>
                        <a:pt x="3175" y="87376"/>
                      </a:lnTo>
                      <a:lnTo>
                        <a:pt x="0" y="76200"/>
                      </a:lnTo>
                      <a:lnTo>
                        <a:pt x="1651" y="50800"/>
                      </a:lnTo>
                      <a:lnTo>
                        <a:pt x="11049" y="28575"/>
                      </a:lnTo>
                      <a:lnTo>
                        <a:pt x="17399" y="19050"/>
                      </a:lnTo>
                      <a:lnTo>
                        <a:pt x="25273" y="11176"/>
                      </a:lnTo>
                      <a:lnTo>
                        <a:pt x="34798" y="4826"/>
                      </a:lnTo>
                      <a:lnTo>
                        <a:pt x="44196" y="1651"/>
                      </a:lnTo>
                      <a:close/>
                    </a:path>
                  </a:pathLst>
                </a:custGeom>
                <a:solidFill>
                  <a:srgbClr val="077930"/>
                </a:solidFill>
                <a:ln w="0" cap="flat" cmpd="sng" algn="ctr">
                  <a:solidFill>
                    <a:srgbClr val="07793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4" name="Freeform 153"/>
                <p:cNvSpPr/>
                <p:nvPr/>
              </p:nvSpPr>
              <p:spPr>
                <a:xfrm>
                  <a:off x="1041400" y="1716151"/>
                  <a:ext cx="96394" cy="1176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6394" h="117603">
                      <a:moveTo>
                        <a:pt x="50546" y="0"/>
                      </a:moveTo>
                      <a:lnTo>
                        <a:pt x="59944" y="1651"/>
                      </a:lnTo>
                      <a:lnTo>
                        <a:pt x="77343" y="9525"/>
                      </a:lnTo>
                      <a:lnTo>
                        <a:pt x="88392" y="25400"/>
                      </a:lnTo>
                      <a:lnTo>
                        <a:pt x="93218" y="36576"/>
                      </a:lnTo>
                      <a:lnTo>
                        <a:pt x="96393" y="58801"/>
                      </a:lnTo>
                      <a:lnTo>
                        <a:pt x="94742" y="71501"/>
                      </a:lnTo>
                      <a:lnTo>
                        <a:pt x="85217" y="92202"/>
                      </a:lnTo>
                      <a:lnTo>
                        <a:pt x="78994" y="101727"/>
                      </a:lnTo>
                      <a:lnTo>
                        <a:pt x="72644" y="108077"/>
                      </a:lnTo>
                      <a:lnTo>
                        <a:pt x="63119" y="114427"/>
                      </a:lnTo>
                      <a:lnTo>
                        <a:pt x="53721" y="117602"/>
                      </a:lnTo>
                      <a:lnTo>
                        <a:pt x="34798" y="117602"/>
                      </a:lnTo>
                      <a:lnTo>
                        <a:pt x="26797" y="114427"/>
                      </a:lnTo>
                      <a:lnTo>
                        <a:pt x="11049" y="101727"/>
                      </a:lnTo>
                      <a:lnTo>
                        <a:pt x="1651" y="82677"/>
                      </a:lnTo>
                      <a:lnTo>
                        <a:pt x="0" y="58801"/>
                      </a:lnTo>
                      <a:lnTo>
                        <a:pt x="0" y="47625"/>
                      </a:lnTo>
                      <a:lnTo>
                        <a:pt x="9398" y="25400"/>
                      </a:lnTo>
                      <a:lnTo>
                        <a:pt x="22098" y="9525"/>
                      </a:lnTo>
                      <a:lnTo>
                        <a:pt x="41021" y="1651"/>
                      </a:lnTo>
                      <a:close/>
                    </a:path>
                  </a:pathLst>
                </a:custGeom>
                <a:solidFill>
                  <a:srgbClr val="077C31"/>
                </a:solidFill>
                <a:ln w="0" cap="flat" cmpd="sng" algn="ctr">
                  <a:solidFill>
                    <a:srgbClr val="077C3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5" name="Freeform 154"/>
                <p:cNvSpPr/>
                <p:nvPr/>
              </p:nvSpPr>
              <p:spPr>
                <a:xfrm>
                  <a:off x="1043051" y="1719326"/>
                  <a:ext cx="91568" cy="1112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1568" h="111253">
                      <a:moveTo>
                        <a:pt x="48895" y="0"/>
                      </a:moveTo>
                      <a:lnTo>
                        <a:pt x="66294" y="4826"/>
                      </a:lnTo>
                      <a:lnTo>
                        <a:pt x="74168" y="9525"/>
                      </a:lnTo>
                      <a:lnTo>
                        <a:pt x="80518" y="15875"/>
                      </a:lnTo>
                      <a:lnTo>
                        <a:pt x="89916" y="33401"/>
                      </a:lnTo>
                      <a:lnTo>
                        <a:pt x="91567" y="55626"/>
                      </a:lnTo>
                      <a:lnTo>
                        <a:pt x="89916" y="66675"/>
                      </a:lnTo>
                      <a:lnTo>
                        <a:pt x="82042" y="85725"/>
                      </a:lnTo>
                      <a:lnTo>
                        <a:pt x="77343" y="93726"/>
                      </a:lnTo>
                      <a:lnTo>
                        <a:pt x="69342" y="101727"/>
                      </a:lnTo>
                      <a:lnTo>
                        <a:pt x="61468" y="106426"/>
                      </a:lnTo>
                      <a:lnTo>
                        <a:pt x="44196" y="111252"/>
                      </a:lnTo>
                      <a:lnTo>
                        <a:pt x="34671" y="109601"/>
                      </a:lnTo>
                      <a:lnTo>
                        <a:pt x="25146" y="106426"/>
                      </a:lnTo>
                      <a:lnTo>
                        <a:pt x="17272" y="101727"/>
                      </a:lnTo>
                      <a:lnTo>
                        <a:pt x="6223" y="85725"/>
                      </a:lnTo>
                      <a:lnTo>
                        <a:pt x="1524" y="76200"/>
                      </a:lnTo>
                      <a:lnTo>
                        <a:pt x="0" y="66675"/>
                      </a:lnTo>
                      <a:lnTo>
                        <a:pt x="1524" y="44450"/>
                      </a:lnTo>
                      <a:lnTo>
                        <a:pt x="4699" y="33401"/>
                      </a:lnTo>
                      <a:lnTo>
                        <a:pt x="14097" y="15875"/>
                      </a:lnTo>
                      <a:lnTo>
                        <a:pt x="29972" y="4826"/>
                      </a:lnTo>
                      <a:lnTo>
                        <a:pt x="39370" y="1651"/>
                      </a:lnTo>
                      <a:close/>
                    </a:path>
                  </a:pathLst>
                </a:custGeom>
                <a:solidFill>
                  <a:srgbClr val="007F34"/>
                </a:solidFill>
                <a:ln w="0" cap="flat" cmpd="sng" algn="ctr">
                  <a:solidFill>
                    <a:srgbClr val="007F34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6" name="Freeform 155"/>
                <p:cNvSpPr/>
                <p:nvPr/>
              </p:nvSpPr>
              <p:spPr>
                <a:xfrm>
                  <a:off x="1044575" y="1722501"/>
                  <a:ext cx="88393" cy="1032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393" h="103252">
                      <a:moveTo>
                        <a:pt x="45847" y="0"/>
                      </a:moveTo>
                      <a:lnTo>
                        <a:pt x="55245" y="1651"/>
                      </a:lnTo>
                      <a:lnTo>
                        <a:pt x="63119" y="4826"/>
                      </a:lnTo>
                      <a:lnTo>
                        <a:pt x="77343" y="14351"/>
                      </a:lnTo>
                      <a:lnTo>
                        <a:pt x="82042" y="22225"/>
                      </a:lnTo>
                      <a:lnTo>
                        <a:pt x="88392" y="41275"/>
                      </a:lnTo>
                      <a:lnTo>
                        <a:pt x="86868" y="61976"/>
                      </a:lnTo>
                      <a:lnTo>
                        <a:pt x="80518" y="79502"/>
                      </a:lnTo>
                      <a:lnTo>
                        <a:pt x="67818" y="93726"/>
                      </a:lnTo>
                      <a:lnTo>
                        <a:pt x="59944" y="98552"/>
                      </a:lnTo>
                      <a:lnTo>
                        <a:pt x="52070" y="101727"/>
                      </a:lnTo>
                      <a:lnTo>
                        <a:pt x="42672" y="103251"/>
                      </a:lnTo>
                      <a:lnTo>
                        <a:pt x="33147" y="101727"/>
                      </a:lnTo>
                      <a:lnTo>
                        <a:pt x="25273" y="98552"/>
                      </a:lnTo>
                      <a:lnTo>
                        <a:pt x="17399" y="93726"/>
                      </a:lnTo>
                      <a:lnTo>
                        <a:pt x="11049" y="87376"/>
                      </a:lnTo>
                      <a:lnTo>
                        <a:pt x="6223" y="79502"/>
                      </a:lnTo>
                      <a:lnTo>
                        <a:pt x="0" y="61976"/>
                      </a:lnTo>
                      <a:lnTo>
                        <a:pt x="0" y="50927"/>
                      </a:lnTo>
                      <a:lnTo>
                        <a:pt x="1524" y="41275"/>
                      </a:lnTo>
                      <a:lnTo>
                        <a:pt x="9398" y="22225"/>
                      </a:lnTo>
                      <a:lnTo>
                        <a:pt x="14224" y="14351"/>
                      </a:lnTo>
                      <a:lnTo>
                        <a:pt x="28448" y="4826"/>
                      </a:lnTo>
                      <a:close/>
                    </a:path>
                  </a:pathLst>
                </a:custGeom>
                <a:solidFill>
                  <a:srgbClr val="008235"/>
                </a:solidFill>
                <a:ln w="0" cap="flat" cmpd="sng" algn="ctr">
                  <a:solidFill>
                    <a:srgbClr val="008235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7" name="Freeform 156"/>
                <p:cNvSpPr/>
                <p:nvPr/>
              </p:nvSpPr>
              <p:spPr>
                <a:xfrm>
                  <a:off x="1046099" y="1725676"/>
                  <a:ext cx="85345" cy="953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5345" h="95378">
                      <a:moveTo>
                        <a:pt x="44323" y="0"/>
                      </a:moveTo>
                      <a:lnTo>
                        <a:pt x="60071" y="3175"/>
                      </a:lnTo>
                      <a:lnTo>
                        <a:pt x="67945" y="8001"/>
                      </a:lnTo>
                      <a:lnTo>
                        <a:pt x="78994" y="20701"/>
                      </a:lnTo>
                      <a:lnTo>
                        <a:pt x="85344" y="38100"/>
                      </a:lnTo>
                      <a:lnTo>
                        <a:pt x="85344" y="47752"/>
                      </a:lnTo>
                      <a:lnTo>
                        <a:pt x="83693" y="57277"/>
                      </a:lnTo>
                      <a:lnTo>
                        <a:pt x="77470" y="74676"/>
                      </a:lnTo>
                      <a:lnTo>
                        <a:pt x="64770" y="87376"/>
                      </a:lnTo>
                      <a:lnTo>
                        <a:pt x="50546" y="93726"/>
                      </a:lnTo>
                      <a:lnTo>
                        <a:pt x="41148" y="95377"/>
                      </a:lnTo>
                      <a:lnTo>
                        <a:pt x="33147" y="93726"/>
                      </a:lnTo>
                      <a:lnTo>
                        <a:pt x="17399" y="87376"/>
                      </a:lnTo>
                      <a:lnTo>
                        <a:pt x="6350" y="74676"/>
                      </a:lnTo>
                      <a:lnTo>
                        <a:pt x="3175" y="66802"/>
                      </a:lnTo>
                      <a:lnTo>
                        <a:pt x="0" y="47752"/>
                      </a:lnTo>
                      <a:lnTo>
                        <a:pt x="1651" y="38100"/>
                      </a:lnTo>
                      <a:lnTo>
                        <a:pt x="7874" y="20701"/>
                      </a:lnTo>
                      <a:lnTo>
                        <a:pt x="20574" y="8001"/>
                      </a:lnTo>
                      <a:lnTo>
                        <a:pt x="28448" y="3175"/>
                      </a:lnTo>
                      <a:close/>
                    </a:path>
                  </a:pathLst>
                </a:custGeom>
                <a:solidFill>
                  <a:srgbClr val="008837"/>
                </a:solidFill>
                <a:ln w="0" cap="flat" cmpd="sng" algn="ctr">
                  <a:solidFill>
                    <a:srgbClr val="00883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8" name="Freeform 157"/>
                <p:cNvSpPr/>
                <p:nvPr/>
              </p:nvSpPr>
              <p:spPr>
                <a:xfrm>
                  <a:off x="1047750" y="1733677"/>
                  <a:ext cx="80519" cy="809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0519" h="80900">
                      <a:moveTo>
                        <a:pt x="39497" y="0"/>
                      </a:moveTo>
                      <a:lnTo>
                        <a:pt x="55245" y="3175"/>
                      </a:lnTo>
                      <a:lnTo>
                        <a:pt x="63119" y="7874"/>
                      </a:lnTo>
                      <a:lnTo>
                        <a:pt x="72644" y="17399"/>
                      </a:lnTo>
                      <a:lnTo>
                        <a:pt x="77343" y="25400"/>
                      </a:lnTo>
                      <a:lnTo>
                        <a:pt x="80518" y="41275"/>
                      </a:lnTo>
                      <a:lnTo>
                        <a:pt x="77343" y="57150"/>
                      </a:lnTo>
                      <a:lnTo>
                        <a:pt x="63119" y="74676"/>
                      </a:lnTo>
                      <a:lnTo>
                        <a:pt x="47371" y="80899"/>
                      </a:lnTo>
                      <a:lnTo>
                        <a:pt x="31496" y="80899"/>
                      </a:lnTo>
                      <a:lnTo>
                        <a:pt x="17272" y="74676"/>
                      </a:lnTo>
                      <a:lnTo>
                        <a:pt x="11049" y="69850"/>
                      </a:lnTo>
                      <a:lnTo>
                        <a:pt x="6223" y="63500"/>
                      </a:lnTo>
                      <a:lnTo>
                        <a:pt x="0" y="49276"/>
                      </a:lnTo>
                      <a:lnTo>
                        <a:pt x="0" y="33274"/>
                      </a:lnTo>
                      <a:lnTo>
                        <a:pt x="6223" y="17399"/>
                      </a:lnTo>
                      <a:lnTo>
                        <a:pt x="23622" y="31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9" name="Freeform 158"/>
                <p:cNvSpPr/>
                <p:nvPr/>
              </p:nvSpPr>
              <p:spPr>
                <a:xfrm>
                  <a:off x="1060323" y="1722501"/>
                  <a:ext cx="25274" cy="270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274" h="27052">
                      <a:moveTo>
                        <a:pt x="12700" y="0"/>
                      </a:moveTo>
                      <a:lnTo>
                        <a:pt x="17399" y="1651"/>
                      </a:lnTo>
                      <a:lnTo>
                        <a:pt x="22098" y="4826"/>
                      </a:lnTo>
                      <a:lnTo>
                        <a:pt x="25273" y="8001"/>
                      </a:lnTo>
                      <a:lnTo>
                        <a:pt x="25273" y="19050"/>
                      </a:lnTo>
                      <a:lnTo>
                        <a:pt x="22098" y="22225"/>
                      </a:lnTo>
                      <a:lnTo>
                        <a:pt x="17399" y="25400"/>
                      </a:lnTo>
                      <a:lnTo>
                        <a:pt x="12700" y="27051"/>
                      </a:lnTo>
                      <a:lnTo>
                        <a:pt x="7874" y="25400"/>
                      </a:lnTo>
                      <a:lnTo>
                        <a:pt x="3175" y="22225"/>
                      </a:lnTo>
                      <a:lnTo>
                        <a:pt x="0" y="19050"/>
                      </a:lnTo>
                      <a:lnTo>
                        <a:pt x="0" y="8001"/>
                      </a:lnTo>
                      <a:lnTo>
                        <a:pt x="3175" y="4826"/>
                      </a:lnTo>
                      <a:lnTo>
                        <a:pt x="7874" y="16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0" name="Freeform 159"/>
                <p:cNvSpPr/>
                <p:nvPr/>
              </p:nvSpPr>
              <p:spPr>
                <a:xfrm>
                  <a:off x="1061974" y="1698752"/>
                  <a:ext cx="12574" cy="12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574" h="12701">
                      <a:moveTo>
                        <a:pt x="6223" y="0"/>
                      </a:moveTo>
                      <a:lnTo>
                        <a:pt x="9398" y="0"/>
                      </a:lnTo>
                      <a:lnTo>
                        <a:pt x="12573" y="3175"/>
                      </a:lnTo>
                      <a:lnTo>
                        <a:pt x="12573" y="7874"/>
                      </a:lnTo>
                      <a:lnTo>
                        <a:pt x="11049" y="11049"/>
                      </a:lnTo>
                      <a:lnTo>
                        <a:pt x="9398" y="12700"/>
                      </a:lnTo>
                      <a:lnTo>
                        <a:pt x="4699" y="12700"/>
                      </a:lnTo>
                      <a:lnTo>
                        <a:pt x="1524" y="11049"/>
                      </a:lnTo>
                      <a:lnTo>
                        <a:pt x="0" y="7874"/>
                      </a:lnTo>
                      <a:lnTo>
                        <a:pt x="0" y="3175"/>
                      </a:lnTo>
                      <a:lnTo>
                        <a:pt x="1524" y="1524"/>
                      </a:lnTo>
                      <a:lnTo>
                        <a:pt x="469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1" name="Freeform 160"/>
                <p:cNvSpPr/>
                <p:nvPr/>
              </p:nvSpPr>
              <p:spPr>
                <a:xfrm>
                  <a:off x="979805" y="1755902"/>
                  <a:ext cx="88393" cy="1064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393" h="106427">
                      <a:moveTo>
                        <a:pt x="69469" y="88900"/>
                      </a:moveTo>
                      <a:lnTo>
                        <a:pt x="50546" y="73025"/>
                      </a:lnTo>
                      <a:lnTo>
                        <a:pt x="33147" y="57150"/>
                      </a:lnTo>
                      <a:lnTo>
                        <a:pt x="23622" y="50800"/>
                      </a:lnTo>
                      <a:lnTo>
                        <a:pt x="11049" y="31750"/>
                      </a:lnTo>
                      <a:lnTo>
                        <a:pt x="7874" y="22225"/>
                      </a:lnTo>
                      <a:lnTo>
                        <a:pt x="0" y="0"/>
                      </a:lnTo>
                      <a:lnTo>
                        <a:pt x="1651" y="1524"/>
                      </a:lnTo>
                      <a:lnTo>
                        <a:pt x="4699" y="11049"/>
                      </a:lnTo>
                      <a:lnTo>
                        <a:pt x="26797" y="38100"/>
                      </a:lnTo>
                      <a:lnTo>
                        <a:pt x="42672" y="52451"/>
                      </a:lnTo>
                      <a:lnTo>
                        <a:pt x="58420" y="63500"/>
                      </a:lnTo>
                      <a:lnTo>
                        <a:pt x="78994" y="85725"/>
                      </a:lnTo>
                      <a:lnTo>
                        <a:pt x="88392" y="106426"/>
                      </a:lnTo>
                      <a:close/>
                    </a:path>
                  </a:pathLst>
                </a:custGeom>
                <a:solidFill>
                  <a:srgbClr val="FFA600"/>
                </a:solidFill>
                <a:ln w="0" cap="flat" cmpd="sng" algn="ctr">
                  <a:solidFill>
                    <a:srgbClr val="FFA6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2" name="Freeform 161"/>
                <p:cNvSpPr/>
                <p:nvPr/>
              </p:nvSpPr>
              <p:spPr>
                <a:xfrm>
                  <a:off x="1039876" y="1549400"/>
                  <a:ext cx="123064" cy="1239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3064" h="123953">
                      <a:moveTo>
                        <a:pt x="75692" y="31750"/>
                      </a:moveTo>
                      <a:lnTo>
                        <a:pt x="63119" y="31750"/>
                      </a:lnTo>
                      <a:lnTo>
                        <a:pt x="55245" y="33401"/>
                      </a:lnTo>
                      <a:lnTo>
                        <a:pt x="47371" y="36449"/>
                      </a:lnTo>
                      <a:lnTo>
                        <a:pt x="34671" y="45974"/>
                      </a:lnTo>
                      <a:lnTo>
                        <a:pt x="29972" y="52451"/>
                      </a:lnTo>
                      <a:lnTo>
                        <a:pt x="14097" y="79375"/>
                      </a:lnTo>
                      <a:lnTo>
                        <a:pt x="6223" y="101600"/>
                      </a:lnTo>
                      <a:lnTo>
                        <a:pt x="1524" y="123952"/>
                      </a:lnTo>
                      <a:lnTo>
                        <a:pt x="0" y="93726"/>
                      </a:lnTo>
                      <a:lnTo>
                        <a:pt x="1524" y="74676"/>
                      </a:lnTo>
                      <a:lnTo>
                        <a:pt x="6223" y="53975"/>
                      </a:lnTo>
                      <a:lnTo>
                        <a:pt x="15748" y="33401"/>
                      </a:lnTo>
                      <a:lnTo>
                        <a:pt x="22098" y="25400"/>
                      </a:lnTo>
                      <a:lnTo>
                        <a:pt x="39370" y="9525"/>
                      </a:lnTo>
                      <a:lnTo>
                        <a:pt x="50546" y="4826"/>
                      </a:lnTo>
                      <a:lnTo>
                        <a:pt x="67818" y="0"/>
                      </a:lnTo>
                      <a:lnTo>
                        <a:pt x="75692" y="0"/>
                      </a:lnTo>
                      <a:lnTo>
                        <a:pt x="83693" y="1524"/>
                      </a:lnTo>
                      <a:lnTo>
                        <a:pt x="107315" y="11049"/>
                      </a:lnTo>
                      <a:lnTo>
                        <a:pt x="113665" y="19050"/>
                      </a:lnTo>
                      <a:lnTo>
                        <a:pt x="123063" y="39751"/>
                      </a:lnTo>
                      <a:lnTo>
                        <a:pt x="123063" y="47625"/>
                      </a:lnTo>
                      <a:lnTo>
                        <a:pt x="121539" y="49276"/>
                      </a:lnTo>
                      <a:lnTo>
                        <a:pt x="118364" y="49276"/>
                      </a:lnTo>
                      <a:lnTo>
                        <a:pt x="104140" y="44450"/>
                      </a:lnTo>
                      <a:lnTo>
                        <a:pt x="82042" y="33401"/>
                      </a:lnTo>
                      <a:close/>
                    </a:path>
                  </a:pathLst>
                </a:custGeom>
                <a:solidFill>
                  <a:srgbClr val="FF7A00"/>
                </a:solidFill>
                <a:ln w="0" cap="flat" cmpd="sng" algn="ctr">
                  <a:solidFill>
                    <a:srgbClr val="FF7A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3" name="Freeform 162"/>
                <p:cNvSpPr/>
                <p:nvPr/>
              </p:nvSpPr>
              <p:spPr>
                <a:xfrm>
                  <a:off x="984504" y="1816227"/>
                  <a:ext cx="78995" cy="810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995" h="81027">
                      <a:moveTo>
                        <a:pt x="71120" y="39751"/>
                      </a:moveTo>
                      <a:lnTo>
                        <a:pt x="78994" y="61976"/>
                      </a:lnTo>
                      <a:lnTo>
                        <a:pt x="78994" y="68326"/>
                      </a:lnTo>
                      <a:lnTo>
                        <a:pt x="77470" y="73025"/>
                      </a:lnTo>
                      <a:lnTo>
                        <a:pt x="72644" y="77851"/>
                      </a:lnTo>
                      <a:lnTo>
                        <a:pt x="63246" y="81026"/>
                      </a:lnTo>
                      <a:lnTo>
                        <a:pt x="56896" y="81026"/>
                      </a:lnTo>
                      <a:lnTo>
                        <a:pt x="41148" y="74676"/>
                      </a:lnTo>
                      <a:lnTo>
                        <a:pt x="18923" y="57277"/>
                      </a:lnTo>
                      <a:lnTo>
                        <a:pt x="3175" y="33401"/>
                      </a:lnTo>
                      <a:lnTo>
                        <a:pt x="0" y="25400"/>
                      </a:lnTo>
                      <a:lnTo>
                        <a:pt x="0" y="12700"/>
                      </a:lnTo>
                      <a:lnTo>
                        <a:pt x="1651" y="8001"/>
                      </a:lnTo>
                      <a:lnTo>
                        <a:pt x="4826" y="3175"/>
                      </a:lnTo>
                      <a:lnTo>
                        <a:pt x="15875" y="0"/>
                      </a:lnTo>
                      <a:lnTo>
                        <a:pt x="36322" y="6350"/>
                      </a:lnTo>
                      <a:lnTo>
                        <a:pt x="44323" y="11176"/>
                      </a:lnTo>
                      <a:lnTo>
                        <a:pt x="58547" y="2387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 cap="flat" cmpd="sng" algn="ctr">
                  <a:solidFill>
                    <a:srgbClr val="FFFF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4" name="Freeform 163"/>
                <p:cNvSpPr/>
                <p:nvPr/>
              </p:nvSpPr>
              <p:spPr>
                <a:xfrm>
                  <a:off x="987679" y="1819402"/>
                  <a:ext cx="74296" cy="746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296" h="74677">
                      <a:moveTo>
                        <a:pt x="61595" y="28575"/>
                      </a:moveTo>
                      <a:lnTo>
                        <a:pt x="69469" y="42926"/>
                      </a:lnTo>
                      <a:lnTo>
                        <a:pt x="74295" y="57150"/>
                      </a:lnTo>
                      <a:lnTo>
                        <a:pt x="71120" y="66675"/>
                      </a:lnTo>
                      <a:lnTo>
                        <a:pt x="67945" y="71501"/>
                      </a:lnTo>
                      <a:lnTo>
                        <a:pt x="64770" y="73152"/>
                      </a:lnTo>
                      <a:lnTo>
                        <a:pt x="58420" y="74676"/>
                      </a:lnTo>
                      <a:lnTo>
                        <a:pt x="45847" y="71501"/>
                      </a:lnTo>
                      <a:lnTo>
                        <a:pt x="39497" y="68326"/>
                      </a:lnTo>
                      <a:lnTo>
                        <a:pt x="17399" y="52451"/>
                      </a:lnTo>
                      <a:lnTo>
                        <a:pt x="3175" y="30226"/>
                      </a:lnTo>
                      <a:lnTo>
                        <a:pt x="0" y="17526"/>
                      </a:lnTo>
                      <a:lnTo>
                        <a:pt x="0" y="11176"/>
                      </a:lnTo>
                      <a:lnTo>
                        <a:pt x="1651" y="6350"/>
                      </a:lnTo>
                      <a:lnTo>
                        <a:pt x="4826" y="3175"/>
                      </a:lnTo>
                      <a:lnTo>
                        <a:pt x="9525" y="0"/>
                      </a:lnTo>
                      <a:lnTo>
                        <a:pt x="20574" y="0"/>
                      </a:lnTo>
                      <a:lnTo>
                        <a:pt x="34798" y="4826"/>
                      </a:lnTo>
                      <a:lnTo>
                        <a:pt x="49022" y="14351"/>
                      </a:lnTo>
                      <a:lnTo>
                        <a:pt x="55372" y="22225"/>
                      </a:lnTo>
                      <a:close/>
                    </a:path>
                  </a:pathLst>
                </a:custGeom>
                <a:solidFill>
                  <a:srgbClr val="FFFF15"/>
                </a:solidFill>
                <a:ln w="0" cap="flat" cmpd="sng" algn="ctr">
                  <a:solidFill>
                    <a:srgbClr val="FFFF15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" name="Freeform 164"/>
                <p:cNvSpPr/>
                <p:nvPr/>
              </p:nvSpPr>
              <p:spPr>
                <a:xfrm>
                  <a:off x="990854" y="1821053"/>
                  <a:ext cx="67946" cy="698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946" h="69851">
                      <a:moveTo>
                        <a:pt x="61595" y="33274"/>
                      </a:moveTo>
                      <a:lnTo>
                        <a:pt x="67945" y="47625"/>
                      </a:lnTo>
                      <a:lnTo>
                        <a:pt x="67945" y="58674"/>
                      </a:lnTo>
                      <a:lnTo>
                        <a:pt x="66294" y="63500"/>
                      </a:lnTo>
                      <a:lnTo>
                        <a:pt x="63119" y="66675"/>
                      </a:lnTo>
                      <a:lnTo>
                        <a:pt x="55245" y="69850"/>
                      </a:lnTo>
                      <a:lnTo>
                        <a:pt x="42672" y="66675"/>
                      </a:lnTo>
                      <a:lnTo>
                        <a:pt x="29972" y="60325"/>
                      </a:lnTo>
                      <a:lnTo>
                        <a:pt x="17399" y="49149"/>
                      </a:lnTo>
                      <a:lnTo>
                        <a:pt x="6350" y="34925"/>
                      </a:lnTo>
                      <a:lnTo>
                        <a:pt x="3175" y="28575"/>
                      </a:lnTo>
                      <a:lnTo>
                        <a:pt x="0" y="15875"/>
                      </a:lnTo>
                      <a:lnTo>
                        <a:pt x="0" y="11049"/>
                      </a:lnTo>
                      <a:lnTo>
                        <a:pt x="1651" y="6350"/>
                      </a:lnTo>
                      <a:lnTo>
                        <a:pt x="4826" y="3175"/>
                      </a:lnTo>
                      <a:lnTo>
                        <a:pt x="9525" y="0"/>
                      </a:lnTo>
                      <a:lnTo>
                        <a:pt x="18923" y="0"/>
                      </a:lnTo>
                      <a:lnTo>
                        <a:pt x="25273" y="1524"/>
                      </a:lnTo>
                      <a:lnTo>
                        <a:pt x="39497" y="9525"/>
                      </a:lnTo>
                      <a:lnTo>
                        <a:pt x="52197" y="20574"/>
                      </a:lnTo>
                      <a:close/>
                    </a:path>
                  </a:pathLst>
                </a:custGeom>
                <a:solidFill>
                  <a:srgbClr val="FFFF22"/>
                </a:solidFill>
                <a:ln w="0" cap="flat" cmpd="sng" algn="ctr">
                  <a:solidFill>
                    <a:srgbClr val="FFFF2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6" name="Freeform 165"/>
                <p:cNvSpPr/>
                <p:nvPr/>
              </p:nvSpPr>
              <p:spPr>
                <a:xfrm>
                  <a:off x="995680" y="1822577"/>
                  <a:ext cx="61469" cy="635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469" h="63501">
                      <a:moveTo>
                        <a:pt x="55118" y="31750"/>
                      </a:moveTo>
                      <a:lnTo>
                        <a:pt x="61468" y="49276"/>
                      </a:lnTo>
                      <a:lnTo>
                        <a:pt x="61468" y="53975"/>
                      </a:lnTo>
                      <a:lnTo>
                        <a:pt x="59944" y="58801"/>
                      </a:lnTo>
                      <a:lnTo>
                        <a:pt x="56769" y="61976"/>
                      </a:lnTo>
                      <a:lnTo>
                        <a:pt x="53594" y="63500"/>
                      </a:lnTo>
                      <a:lnTo>
                        <a:pt x="44196" y="63500"/>
                      </a:lnTo>
                      <a:lnTo>
                        <a:pt x="37846" y="61976"/>
                      </a:lnTo>
                      <a:lnTo>
                        <a:pt x="26797" y="55626"/>
                      </a:lnTo>
                      <a:lnTo>
                        <a:pt x="4699" y="33401"/>
                      </a:lnTo>
                      <a:lnTo>
                        <a:pt x="0" y="20701"/>
                      </a:lnTo>
                      <a:lnTo>
                        <a:pt x="0" y="6350"/>
                      </a:lnTo>
                      <a:lnTo>
                        <a:pt x="3048" y="3175"/>
                      </a:lnTo>
                      <a:lnTo>
                        <a:pt x="10922" y="0"/>
                      </a:lnTo>
                      <a:lnTo>
                        <a:pt x="17272" y="1651"/>
                      </a:lnTo>
                      <a:lnTo>
                        <a:pt x="34671" y="9525"/>
                      </a:lnTo>
                      <a:lnTo>
                        <a:pt x="45720" y="19050"/>
                      </a:lnTo>
                      <a:close/>
                    </a:path>
                  </a:pathLst>
                </a:custGeom>
                <a:solidFill>
                  <a:srgbClr val="FFFF33"/>
                </a:solidFill>
                <a:ln w="0" cap="flat" cmpd="sng" algn="ctr">
                  <a:solidFill>
                    <a:srgbClr val="FFFF3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" name="Freeform 166"/>
                <p:cNvSpPr/>
                <p:nvPr/>
              </p:nvSpPr>
              <p:spPr>
                <a:xfrm>
                  <a:off x="998728" y="1825752"/>
                  <a:ext cx="56897" cy="572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897" h="57278">
                      <a:moveTo>
                        <a:pt x="50546" y="28575"/>
                      </a:moveTo>
                      <a:lnTo>
                        <a:pt x="56896" y="44450"/>
                      </a:lnTo>
                      <a:lnTo>
                        <a:pt x="56896" y="47752"/>
                      </a:lnTo>
                      <a:lnTo>
                        <a:pt x="55245" y="52451"/>
                      </a:lnTo>
                      <a:lnTo>
                        <a:pt x="52070" y="55626"/>
                      </a:lnTo>
                      <a:lnTo>
                        <a:pt x="49022" y="57277"/>
                      </a:lnTo>
                      <a:lnTo>
                        <a:pt x="41148" y="57277"/>
                      </a:lnTo>
                      <a:lnTo>
                        <a:pt x="34798" y="55626"/>
                      </a:lnTo>
                      <a:lnTo>
                        <a:pt x="14224" y="39751"/>
                      </a:lnTo>
                      <a:lnTo>
                        <a:pt x="4699" y="28575"/>
                      </a:lnTo>
                      <a:lnTo>
                        <a:pt x="0" y="17526"/>
                      </a:lnTo>
                      <a:lnTo>
                        <a:pt x="0" y="8001"/>
                      </a:lnTo>
                      <a:lnTo>
                        <a:pt x="3175" y="1651"/>
                      </a:lnTo>
                      <a:lnTo>
                        <a:pt x="6350" y="0"/>
                      </a:lnTo>
                      <a:lnTo>
                        <a:pt x="15875" y="0"/>
                      </a:lnTo>
                      <a:lnTo>
                        <a:pt x="20574" y="1651"/>
                      </a:lnTo>
                      <a:lnTo>
                        <a:pt x="31623" y="8001"/>
                      </a:lnTo>
                      <a:lnTo>
                        <a:pt x="42672" y="17526"/>
                      </a:lnTo>
                      <a:close/>
                    </a:path>
                  </a:pathLst>
                </a:custGeom>
                <a:solidFill>
                  <a:srgbClr val="FFFF45"/>
                </a:solidFill>
                <a:ln w="0" cap="flat" cmpd="sng" algn="ctr">
                  <a:solidFill>
                    <a:srgbClr val="FFFF45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8" name="Freeform 167"/>
                <p:cNvSpPr/>
                <p:nvPr/>
              </p:nvSpPr>
              <p:spPr>
                <a:xfrm>
                  <a:off x="1001903" y="1827403"/>
                  <a:ext cx="50547" cy="523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547" h="52325">
                      <a:moveTo>
                        <a:pt x="50546" y="34925"/>
                      </a:moveTo>
                      <a:lnTo>
                        <a:pt x="50546" y="47625"/>
                      </a:lnTo>
                      <a:lnTo>
                        <a:pt x="47371" y="50800"/>
                      </a:lnTo>
                      <a:lnTo>
                        <a:pt x="44196" y="52324"/>
                      </a:lnTo>
                      <a:lnTo>
                        <a:pt x="41148" y="52324"/>
                      </a:lnTo>
                      <a:lnTo>
                        <a:pt x="31623" y="50800"/>
                      </a:lnTo>
                      <a:lnTo>
                        <a:pt x="22098" y="46101"/>
                      </a:lnTo>
                      <a:lnTo>
                        <a:pt x="4699" y="26924"/>
                      </a:lnTo>
                      <a:lnTo>
                        <a:pt x="1524" y="17399"/>
                      </a:lnTo>
                      <a:lnTo>
                        <a:pt x="0" y="7874"/>
                      </a:lnTo>
                      <a:lnTo>
                        <a:pt x="1524" y="4699"/>
                      </a:lnTo>
                      <a:lnTo>
                        <a:pt x="6350" y="0"/>
                      </a:lnTo>
                      <a:lnTo>
                        <a:pt x="11049" y="0"/>
                      </a:lnTo>
                      <a:lnTo>
                        <a:pt x="18923" y="1524"/>
                      </a:lnTo>
                      <a:lnTo>
                        <a:pt x="39497" y="15875"/>
                      </a:lnTo>
                      <a:close/>
                    </a:path>
                  </a:pathLst>
                </a:custGeom>
                <a:solidFill>
                  <a:srgbClr val="FFFF54"/>
                </a:solidFill>
                <a:ln w="0" cap="flat" cmpd="sng" algn="ctr">
                  <a:solidFill>
                    <a:srgbClr val="FFFF54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9" name="Freeform 168"/>
                <p:cNvSpPr/>
                <p:nvPr/>
              </p:nvSpPr>
              <p:spPr>
                <a:xfrm>
                  <a:off x="1005078" y="1828927"/>
                  <a:ext cx="45721" cy="476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721" h="47626">
                      <a:moveTo>
                        <a:pt x="45720" y="31750"/>
                      </a:moveTo>
                      <a:lnTo>
                        <a:pt x="45720" y="42926"/>
                      </a:lnTo>
                      <a:lnTo>
                        <a:pt x="42672" y="46101"/>
                      </a:lnTo>
                      <a:lnTo>
                        <a:pt x="41021" y="46101"/>
                      </a:lnTo>
                      <a:lnTo>
                        <a:pt x="37973" y="47625"/>
                      </a:lnTo>
                      <a:lnTo>
                        <a:pt x="29972" y="46101"/>
                      </a:lnTo>
                      <a:lnTo>
                        <a:pt x="20574" y="41275"/>
                      </a:lnTo>
                      <a:lnTo>
                        <a:pt x="4699" y="23876"/>
                      </a:lnTo>
                      <a:lnTo>
                        <a:pt x="1524" y="15875"/>
                      </a:lnTo>
                      <a:lnTo>
                        <a:pt x="0" y="8001"/>
                      </a:lnTo>
                      <a:lnTo>
                        <a:pt x="1524" y="4826"/>
                      </a:lnTo>
                      <a:lnTo>
                        <a:pt x="3175" y="3175"/>
                      </a:lnTo>
                      <a:lnTo>
                        <a:pt x="9525" y="0"/>
                      </a:lnTo>
                      <a:lnTo>
                        <a:pt x="17399" y="1651"/>
                      </a:lnTo>
                      <a:lnTo>
                        <a:pt x="26797" y="6350"/>
                      </a:lnTo>
                      <a:lnTo>
                        <a:pt x="34798" y="14351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0" cap="flat" cmpd="sng" algn="ctr">
                  <a:solidFill>
                    <a:srgbClr val="FFFF6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0" name="Freeform 169"/>
                <p:cNvSpPr/>
                <p:nvPr/>
              </p:nvSpPr>
              <p:spPr>
                <a:xfrm>
                  <a:off x="1009777" y="1832102"/>
                  <a:ext cx="39498" cy="41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498" h="41276">
                      <a:moveTo>
                        <a:pt x="36322" y="20701"/>
                      </a:moveTo>
                      <a:lnTo>
                        <a:pt x="39497" y="27051"/>
                      </a:lnTo>
                      <a:lnTo>
                        <a:pt x="39497" y="34925"/>
                      </a:lnTo>
                      <a:lnTo>
                        <a:pt x="37973" y="36576"/>
                      </a:lnTo>
                      <a:lnTo>
                        <a:pt x="36322" y="39751"/>
                      </a:lnTo>
                      <a:lnTo>
                        <a:pt x="34798" y="39751"/>
                      </a:lnTo>
                      <a:lnTo>
                        <a:pt x="31623" y="41275"/>
                      </a:lnTo>
                      <a:lnTo>
                        <a:pt x="25273" y="39751"/>
                      </a:lnTo>
                      <a:lnTo>
                        <a:pt x="9525" y="28575"/>
                      </a:lnTo>
                      <a:lnTo>
                        <a:pt x="3175" y="20701"/>
                      </a:lnTo>
                      <a:lnTo>
                        <a:pt x="0" y="12700"/>
                      </a:lnTo>
                      <a:lnTo>
                        <a:pt x="0" y="3175"/>
                      </a:lnTo>
                      <a:lnTo>
                        <a:pt x="1651" y="1651"/>
                      </a:lnTo>
                      <a:lnTo>
                        <a:pt x="4826" y="0"/>
                      </a:lnTo>
                      <a:lnTo>
                        <a:pt x="7874" y="0"/>
                      </a:lnTo>
                      <a:lnTo>
                        <a:pt x="22098" y="4826"/>
                      </a:lnTo>
                      <a:lnTo>
                        <a:pt x="30099" y="12700"/>
                      </a:lnTo>
                      <a:close/>
                    </a:path>
                  </a:pathLst>
                </a:custGeom>
                <a:solidFill>
                  <a:srgbClr val="FFFF78"/>
                </a:solidFill>
                <a:ln w="0" cap="flat" cmpd="sng" algn="ctr">
                  <a:solidFill>
                    <a:srgbClr val="FFFF78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1" name="Freeform 170"/>
                <p:cNvSpPr/>
                <p:nvPr/>
              </p:nvSpPr>
              <p:spPr>
                <a:xfrm>
                  <a:off x="1012952" y="1833753"/>
                  <a:ext cx="34799" cy="349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799" h="34926">
                      <a:moveTo>
                        <a:pt x="31623" y="17399"/>
                      </a:moveTo>
                      <a:lnTo>
                        <a:pt x="34798" y="30099"/>
                      </a:lnTo>
                      <a:lnTo>
                        <a:pt x="31623" y="33274"/>
                      </a:lnTo>
                      <a:lnTo>
                        <a:pt x="26924" y="34925"/>
                      </a:lnTo>
                      <a:lnTo>
                        <a:pt x="22098" y="34925"/>
                      </a:lnTo>
                      <a:lnTo>
                        <a:pt x="7874" y="25400"/>
                      </a:lnTo>
                      <a:lnTo>
                        <a:pt x="3175" y="19050"/>
                      </a:lnTo>
                      <a:lnTo>
                        <a:pt x="0" y="11049"/>
                      </a:lnTo>
                      <a:lnTo>
                        <a:pt x="0" y="6350"/>
                      </a:lnTo>
                      <a:lnTo>
                        <a:pt x="1651" y="1524"/>
                      </a:lnTo>
                      <a:lnTo>
                        <a:pt x="6350" y="0"/>
                      </a:lnTo>
                      <a:lnTo>
                        <a:pt x="12700" y="1524"/>
                      </a:lnTo>
                      <a:lnTo>
                        <a:pt x="18923" y="4699"/>
                      </a:lnTo>
                      <a:lnTo>
                        <a:pt x="25273" y="11049"/>
                      </a:lnTo>
                      <a:close/>
                    </a:path>
                  </a:pathLst>
                </a:custGeom>
                <a:solidFill>
                  <a:srgbClr val="FFFF87"/>
                </a:solidFill>
                <a:ln w="0" cap="flat" cmpd="sng" algn="ctr">
                  <a:solidFill>
                    <a:srgbClr val="FFFF8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2" name="Freeform 171"/>
                <p:cNvSpPr/>
                <p:nvPr/>
              </p:nvSpPr>
              <p:spPr>
                <a:xfrm>
                  <a:off x="1016127" y="1836928"/>
                  <a:ext cx="29973" cy="285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973" h="28576">
                      <a:moveTo>
                        <a:pt x="26924" y="14224"/>
                      </a:moveTo>
                      <a:lnTo>
                        <a:pt x="29972" y="23749"/>
                      </a:lnTo>
                      <a:lnTo>
                        <a:pt x="26924" y="26924"/>
                      </a:lnTo>
                      <a:lnTo>
                        <a:pt x="23749" y="28575"/>
                      </a:lnTo>
                      <a:lnTo>
                        <a:pt x="18923" y="28575"/>
                      </a:lnTo>
                      <a:lnTo>
                        <a:pt x="12700" y="25400"/>
                      </a:lnTo>
                      <a:lnTo>
                        <a:pt x="3175" y="14224"/>
                      </a:lnTo>
                      <a:lnTo>
                        <a:pt x="0" y="4699"/>
                      </a:lnTo>
                      <a:lnTo>
                        <a:pt x="1524" y="0"/>
                      </a:lnTo>
                      <a:lnTo>
                        <a:pt x="11049" y="0"/>
                      </a:lnTo>
                      <a:lnTo>
                        <a:pt x="17399" y="3175"/>
                      </a:lnTo>
                      <a:lnTo>
                        <a:pt x="22098" y="787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0" cap="flat" cmpd="sng" algn="ctr">
                  <a:solidFill>
                    <a:srgbClr val="FFFF9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3" name="Freeform 172"/>
                <p:cNvSpPr/>
                <p:nvPr/>
              </p:nvSpPr>
              <p:spPr>
                <a:xfrm>
                  <a:off x="1060323" y="2418207"/>
                  <a:ext cx="162688" cy="524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2688" h="52452">
                      <a:moveTo>
                        <a:pt x="7874" y="8001"/>
                      </a:moveTo>
                      <a:lnTo>
                        <a:pt x="17399" y="14351"/>
                      </a:lnTo>
                      <a:lnTo>
                        <a:pt x="44196" y="30226"/>
                      </a:lnTo>
                      <a:lnTo>
                        <a:pt x="63246" y="34925"/>
                      </a:lnTo>
                      <a:lnTo>
                        <a:pt x="82169" y="38227"/>
                      </a:lnTo>
                      <a:lnTo>
                        <a:pt x="102616" y="34925"/>
                      </a:lnTo>
                      <a:lnTo>
                        <a:pt x="162687" y="22352"/>
                      </a:lnTo>
                      <a:lnTo>
                        <a:pt x="138938" y="38227"/>
                      </a:lnTo>
                      <a:lnTo>
                        <a:pt x="112141" y="49276"/>
                      </a:lnTo>
                      <a:lnTo>
                        <a:pt x="97917" y="50927"/>
                      </a:lnTo>
                      <a:lnTo>
                        <a:pt x="80518" y="52451"/>
                      </a:lnTo>
                      <a:lnTo>
                        <a:pt x="63246" y="49276"/>
                      </a:lnTo>
                      <a:lnTo>
                        <a:pt x="49022" y="42926"/>
                      </a:lnTo>
                      <a:lnTo>
                        <a:pt x="22098" y="25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A600"/>
                </a:solidFill>
                <a:ln w="0" cap="flat" cmpd="sng" algn="ctr">
                  <a:solidFill>
                    <a:srgbClr val="FFA6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4" name="Freeform 173"/>
                <p:cNvSpPr/>
                <p:nvPr/>
              </p:nvSpPr>
              <p:spPr>
                <a:xfrm>
                  <a:off x="1036701" y="2019554"/>
                  <a:ext cx="307849" cy="238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7849" h="23877">
                      <a:moveTo>
                        <a:pt x="121539" y="0"/>
                      </a:moveTo>
                      <a:lnTo>
                        <a:pt x="173609" y="3175"/>
                      </a:lnTo>
                      <a:lnTo>
                        <a:pt x="216281" y="4699"/>
                      </a:lnTo>
                      <a:lnTo>
                        <a:pt x="252603" y="6350"/>
                      </a:lnTo>
                      <a:lnTo>
                        <a:pt x="282575" y="4699"/>
                      </a:lnTo>
                      <a:lnTo>
                        <a:pt x="307848" y="4699"/>
                      </a:lnTo>
                      <a:lnTo>
                        <a:pt x="292100" y="9525"/>
                      </a:lnTo>
                      <a:lnTo>
                        <a:pt x="274701" y="14224"/>
                      </a:lnTo>
                      <a:lnTo>
                        <a:pt x="250952" y="19050"/>
                      </a:lnTo>
                      <a:lnTo>
                        <a:pt x="224155" y="22225"/>
                      </a:lnTo>
                      <a:lnTo>
                        <a:pt x="191008" y="23876"/>
                      </a:lnTo>
                      <a:lnTo>
                        <a:pt x="157861" y="23876"/>
                      </a:lnTo>
                      <a:lnTo>
                        <a:pt x="123063" y="22225"/>
                      </a:lnTo>
                      <a:lnTo>
                        <a:pt x="91567" y="19050"/>
                      </a:lnTo>
                      <a:lnTo>
                        <a:pt x="64643" y="15875"/>
                      </a:lnTo>
                      <a:lnTo>
                        <a:pt x="42545" y="11176"/>
                      </a:lnTo>
                      <a:lnTo>
                        <a:pt x="11049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 cap="flat" cmpd="sng" algn="ctr">
                  <a:solidFill>
                    <a:srgbClr val="FFFF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5" name="Freeform 174"/>
                <p:cNvSpPr/>
                <p:nvPr/>
              </p:nvSpPr>
              <p:spPr>
                <a:xfrm>
                  <a:off x="1041400" y="2019554"/>
                  <a:ext cx="298451" cy="238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8451" h="23877">
                      <a:moveTo>
                        <a:pt x="118364" y="0"/>
                      </a:moveTo>
                      <a:lnTo>
                        <a:pt x="168910" y="3175"/>
                      </a:lnTo>
                      <a:lnTo>
                        <a:pt x="210058" y="4699"/>
                      </a:lnTo>
                      <a:lnTo>
                        <a:pt x="244729" y="6350"/>
                      </a:lnTo>
                      <a:lnTo>
                        <a:pt x="298450" y="4699"/>
                      </a:lnTo>
                      <a:lnTo>
                        <a:pt x="282702" y="9525"/>
                      </a:lnTo>
                      <a:lnTo>
                        <a:pt x="265303" y="14224"/>
                      </a:lnTo>
                      <a:lnTo>
                        <a:pt x="243205" y="17526"/>
                      </a:lnTo>
                      <a:lnTo>
                        <a:pt x="216281" y="22225"/>
                      </a:lnTo>
                      <a:lnTo>
                        <a:pt x="186309" y="23876"/>
                      </a:lnTo>
                      <a:lnTo>
                        <a:pt x="151511" y="23876"/>
                      </a:lnTo>
                      <a:lnTo>
                        <a:pt x="118364" y="22225"/>
                      </a:lnTo>
                      <a:lnTo>
                        <a:pt x="90043" y="19050"/>
                      </a:lnTo>
                      <a:lnTo>
                        <a:pt x="63119" y="15875"/>
                      </a:lnTo>
                      <a:lnTo>
                        <a:pt x="41021" y="11176"/>
                      </a:lnTo>
                      <a:lnTo>
                        <a:pt x="11049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F"/>
                </a:solidFill>
                <a:ln w="0" cap="flat" cmpd="sng" algn="ctr">
                  <a:solidFill>
                    <a:srgbClr val="FFFF0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6" name="Freeform 175"/>
                <p:cNvSpPr/>
                <p:nvPr/>
              </p:nvSpPr>
              <p:spPr>
                <a:xfrm>
                  <a:off x="1046099" y="2019554"/>
                  <a:ext cx="288926" cy="238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8926" h="23877">
                      <a:moveTo>
                        <a:pt x="61595" y="0"/>
                      </a:moveTo>
                      <a:lnTo>
                        <a:pt x="162687" y="3175"/>
                      </a:lnTo>
                      <a:lnTo>
                        <a:pt x="202184" y="4699"/>
                      </a:lnTo>
                      <a:lnTo>
                        <a:pt x="236855" y="6350"/>
                      </a:lnTo>
                      <a:lnTo>
                        <a:pt x="288925" y="4699"/>
                      </a:lnTo>
                      <a:lnTo>
                        <a:pt x="284226" y="6350"/>
                      </a:lnTo>
                      <a:lnTo>
                        <a:pt x="257429" y="14224"/>
                      </a:lnTo>
                      <a:lnTo>
                        <a:pt x="235331" y="17526"/>
                      </a:lnTo>
                      <a:lnTo>
                        <a:pt x="210058" y="20701"/>
                      </a:lnTo>
                      <a:lnTo>
                        <a:pt x="180086" y="23876"/>
                      </a:lnTo>
                      <a:lnTo>
                        <a:pt x="146812" y="23876"/>
                      </a:lnTo>
                      <a:lnTo>
                        <a:pt x="115316" y="22225"/>
                      </a:lnTo>
                      <a:lnTo>
                        <a:pt x="86868" y="19050"/>
                      </a:lnTo>
                      <a:lnTo>
                        <a:pt x="61595" y="15875"/>
                      </a:lnTo>
                      <a:lnTo>
                        <a:pt x="41148" y="11176"/>
                      </a:lnTo>
                      <a:lnTo>
                        <a:pt x="11049" y="46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15"/>
                </a:solidFill>
                <a:ln w="0" cap="flat" cmpd="sng" algn="ctr">
                  <a:solidFill>
                    <a:srgbClr val="FFFF15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7" name="Freeform 176"/>
                <p:cNvSpPr/>
                <p:nvPr/>
              </p:nvSpPr>
              <p:spPr>
                <a:xfrm>
                  <a:off x="1050798" y="2021205"/>
                  <a:ext cx="278004" cy="222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8004" h="22226">
                      <a:moveTo>
                        <a:pt x="110617" y="0"/>
                      </a:moveTo>
                      <a:lnTo>
                        <a:pt x="157988" y="1524"/>
                      </a:lnTo>
                      <a:lnTo>
                        <a:pt x="195834" y="3048"/>
                      </a:lnTo>
                      <a:lnTo>
                        <a:pt x="229108" y="4699"/>
                      </a:lnTo>
                      <a:lnTo>
                        <a:pt x="278003" y="3048"/>
                      </a:lnTo>
                      <a:lnTo>
                        <a:pt x="274828" y="4699"/>
                      </a:lnTo>
                      <a:lnTo>
                        <a:pt x="248031" y="12573"/>
                      </a:lnTo>
                      <a:lnTo>
                        <a:pt x="227457" y="15875"/>
                      </a:lnTo>
                      <a:lnTo>
                        <a:pt x="202184" y="19050"/>
                      </a:lnTo>
                      <a:lnTo>
                        <a:pt x="173736" y="20574"/>
                      </a:lnTo>
                      <a:lnTo>
                        <a:pt x="142113" y="22225"/>
                      </a:lnTo>
                      <a:lnTo>
                        <a:pt x="112141" y="20574"/>
                      </a:lnTo>
                      <a:lnTo>
                        <a:pt x="83820" y="17399"/>
                      </a:lnTo>
                      <a:lnTo>
                        <a:pt x="60071" y="14224"/>
                      </a:lnTo>
                      <a:lnTo>
                        <a:pt x="39624" y="9525"/>
                      </a:lnTo>
                      <a:lnTo>
                        <a:pt x="11176" y="3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1D"/>
                </a:solidFill>
                <a:ln w="0" cap="flat" cmpd="sng" algn="ctr">
                  <a:solidFill>
                    <a:srgbClr val="FFFF1D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8" name="Freeform 177"/>
                <p:cNvSpPr/>
                <p:nvPr/>
              </p:nvSpPr>
              <p:spPr>
                <a:xfrm>
                  <a:off x="1057148" y="2021205"/>
                  <a:ext cx="266955" cy="205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6955" h="20575">
                      <a:moveTo>
                        <a:pt x="105791" y="0"/>
                      </a:moveTo>
                      <a:lnTo>
                        <a:pt x="151638" y="1524"/>
                      </a:lnTo>
                      <a:lnTo>
                        <a:pt x="187960" y="4699"/>
                      </a:lnTo>
                      <a:lnTo>
                        <a:pt x="266954" y="3048"/>
                      </a:lnTo>
                      <a:lnTo>
                        <a:pt x="263779" y="6350"/>
                      </a:lnTo>
                      <a:lnTo>
                        <a:pt x="238506" y="12573"/>
                      </a:lnTo>
                      <a:lnTo>
                        <a:pt x="217932" y="15875"/>
                      </a:lnTo>
                      <a:lnTo>
                        <a:pt x="194310" y="19050"/>
                      </a:lnTo>
                      <a:lnTo>
                        <a:pt x="165862" y="20574"/>
                      </a:lnTo>
                      <a:lnTo>
                        <a:pt x="135763" y="20574"/>
                      </a:lnTo>
                      <a:lnTo>
                        <a:pt x="105791" y="19050"/>
                      </a:lnTo>
                      <a:lnTo>
                        <a:pt x="78994" y="17399"/>
                      </a:lnTo>
                      <a:lnTo>
                        <a:pt x="56896" y="14224"/>
                      </a:lnTo>
                      <a:lnTo>
                        <a:pt x="36322" y="9525"/>
                      </a:lnTo>
                      <a:lnTo>
                        <a:pt x="9525" y="3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27"/>
                </a:solidFill>
                <a:ln w="0" cap="flat" cmpd="sng" algn="ctr">
                  <a:solidFill>
                    <a:srgbClr val="FFFF2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9" name="Freeform 178"/>
                <p:cNvSpPr/>
                <p:nvPr/>
              </p:nvSpPr>
              <p:spPr>
                <a:xfrm>
                  <a:off x="1061974" y="2021205"/>
                  <a:ext cx="257303" cy="205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7303" h="20575">
                      <a:moveTo>
                        <a:pt x="102616" y="0"/>
                      </a:moveTo>
                      <a:lnTo>
                        <a:pt x="145161" y="3048"/>
                      </a:lnTo>
                      <a:lnTo>
                        <a:pt x="179959" y="4699"/>
                      </a:lnTo>
                      <a:lnTo>
                        <a:pt x="236855" y="4699"/>
                      </a:lnTo>
                      <a:lnTo>
                        <a:pt x="254127" y="3048"/>
                      </a:lnTo>
                      <a:lnTo>
                        <a:pt x="257302" y="4699"/>
                      </a:lnTo>
                      <a:lnTo>
                        <a:pt x="254127" y="6350"/>
                      </a:lnTo>
                      <a:lnTo>
                        <a:pt x="228854" y="12573"/>
                      </a:lnTo>
                      <a:lnTo>
                        <a:pt x="209931" y="15875"/>
                      </a:lnTo>
                      <a:lnTo>
                        <a:pt x="186309" y="19050"/>
                      </a:lnTo>
                      <a:lnTo>
                        <a:pt x="161036" y="20574"/>
                      </a:lnTo>
                      <a:lnTo>
                        <a:pt x="130937" y="20574"/>
                      </a:lnTo>
                      <a:lnTo>
                        <a:pt x="102616" y="19050"/>
                      </a:lnTo>
                      <a:lnTo>
                        <a:pt x="77343" y="17399"/>
                      </a:lnTo>
                      <a:lnTo>
                        <a:pt x="55245" y="12573"/>
                      </a:lnTo>
                      <a:lnTo>
                        <a:pt x="36195" y="9525"/>
                      </a:lnTo>
                      <a:lnTo>
                        <a:pt x="9398" y="3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2F"/>
                </a:solidFill>
                <a:ln w="0" cap="flat" cmpd="sng" algn="ctr">
                  <a:solidFill>
                    <a:srgbClr val="FFFF2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0" name="Freeform 179"/>
                <p:cNvSpPr/>
                <p:nvPr/>
              </p:nvSpPr>
              <p:spPr>
                <a:xfrm>
                  <a:off x="1066673" y="2021205"/>
                  <a:ext cx="247905" cy="205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7905" h="20575">
                      <a:moveTo>
                        <a:pt x="52070" y="0"/>
                      </a:moveTo>
                      <a:lnTo>
                        <a:pt x="140462" y="3048"/>
                      </a:lnTo>
                      <a:lnTo>
                        <a:pt x="173609" y="4699"/>
                      </a:lnTo>
                      <a:lnTo>
                        <a:pt x="247904" y="4699"/>
                      </a:lnTo>
                      <a:lnTo>
                        <a:pt x="244729" y="6350"/>
                      </a:lnTo>
                      <a:lnTo>
                        <a:pt x="220980" y="12573"/>
                      </a:lnTo>
                      <a:lnTo>
                        <a:pt x="202057" y="15875"/>
                      </a:lnTo>
                      <a:lnTo>
                        <a:pt x="179959" y="19050"/>
                      </a:lnTo>
                      <a:lnTo>
                        <a:pt x="154686" y="20574"/>
                      </a:lnTo>
                      <a:lnTo>
                        <a:pt x="126238" y="20574"/>
                      </a:lnTo>
                      <a:lnTo>
                        <a:pt x="99441" y="19050"/>
                      </a:lnTo>
                      <a:lnTo>
                        <a:pt x="74168" y="15875"/>
                      </a:lnTo>
                      <a:lnTo>
                        <a:pt x="52070" y="12573"/>
                      </a:lnTo>
                      <a:lnTo>
                        <a:pt x="34671" y="9525"/>
                      </a:lnTo>
                      <a:lnTo>
                        <a:pt x="9525" y="3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38"/>
                </a:solidFill>
                <a:ln w="0" cap="flat" cmpd="sng" algn="ctr">
                  <a:solidFill>
                    <a:srgbClr val="FFFF38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1" name="Freeform 180"/>
                <p:cNvSpPr/>
                <p:nvPr/>
              </p:nvSpPr>
              <p:spPr>
                <a:xfrm>
                  <a:off x="1071372" y="2022729"/>
                  <a:ext cx="236856" cy="190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6856" h="19051">
                      <a:moveTo>
                        <a:pt x="94742" y="0"/>
                      </a:moveTo>
                      <a:lnTo>
                        <a:pt x="134239" y="1524"/>
                      </a:lnTo>
                      <a:lnTo>
                        <a:pt x="195834" y="4826"/>
                      </a:lnTo>
                      <a:lnTo>
                        <a:pt x="217932" y="3175"/>
                      </a:lnTo>
                      <a:lnTo>
                        <a:pt x="236855" y="3175"/>
                      </a:lnTo>
                      <a:lnTo>
                        <a:pt x="233680" y="4826"/>
                      </a:lnTo>
                      <a:lnTo>
                        <a:pt x="211582" y="11049"/>
                      </a:lnTo>
                      <a:lnTo>
                        <a:pt x="194310" y="14351"/>
                      </a:lnTo>
                      <a:lnTo>
                        <a:pt x="148463" y="17526"/>
                      </a:lnTo>
                      <a:lnTo>
                        <a:pt x="121539" y="19050"/>
                      </a:lnTo>
                      <a:lnTo>
                        <a:pt x="94742" y="17526"/>
                      </a:lnTo>
                      <a:lnTo>
                        <a:pt x="71120" y="14351"/>
                      </a:lnTo>
                      <a:lnTo>
                        <a:pt x="33147" y="8001"/>
                      </a:lnTo>
                      <a:lnTo>
                        <a:pt x="9525" y="15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43"/>
                </a:solidFill>
                <a:ln w="0" cap="flat" cmpd="sng" algn="ctr">
                  <a:solidFill>
                    <a:srgbClr val="FFFF4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2" name="Freeform 181"/>
                <p:cNvSpPr/>
                <p:nvPr/>
              </p:nvSpPr>
              <p:spPr>
                <a:xfrm>
                  <a:off x="1077722" y="2022729"/>
                  <a:ext cx="225807" cy="175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5807" h="17527">
                      <a:moveTo>
                        <a:pt x="90043" y="0"/>
                      </a:moveTo>
                      <a:lnTo>
                        <a:pt x="127889" y="1524"/>
                      </a:lnTo>
                      <a:lnTo>
                        <a:pt x="186309" y="4826"/>
                      </a:lnTo>
                      <a:lnTo>
                        <a:pt x="225806" y="3175"/>
                      </a:lnTo>
                      <a:lnTo>
                        <a:pt x="222631" y="4826"/>
                      </a:lnTo>
                      <a:lnTo>
                        <a:pt x="202184" y="11049"/>
                      </a:lnTo>
                      <a:lnTo>
                        <a:pt x="184785" y="14351"/>
                      </a:lnTo>
                      <a:lnTo>
                        <a:pt x="164211" y="15875"/>
                      </a:lnTo>
                      <a:lnTo>
                        <a:pt x="140589" y="17526"/>
                      </a:lnTo>
                      <a:lnTo>
                        <a:pt x="90043" y="17526"/>
                      </a:lnTo>
                      <a:lnTo>
                        <a:pt x="67818" y="14351"/>
                      </a:lnTo>
                      <a:lnTo>
                        <a:pt x="31623" y="8001"/>
                      </a:lnTo>
                      <a:lnTo>
                        <a:pt x="7874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4D"/>
                </a:solidFill>
                <a:ln w="0" cap="flat" cmpd="sng" algn="ctr">
                  <a:solidFill>
                    <a:srgbClr val="FFFF4D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3" name="Freeform 182"/>
                <p:cNvSpPr/>
                <p:nvPr/>
              </p:nvSpPr>
              <p:spPr>
                <a:xfrm>
                  <a:off x="1082421" y="2022729"/>
                  <a:ext cx="216409" cy="175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6409" h="17527">
                      <a:moveTo>
                        <a:pt x="85344" y="0"/>
                      </a:moveTo>
                      <a:lnTo>
                        <a:pt x="121666" y="1524"/>
                      </a:lnTo>
                      <a:lnTo>
                        <a:pt x="178435" y="4826"/>
                      </a:lnTo>
                      <a:lnTo>
                        <a:pt x="216408" y="3175"/>
                      </a:lnTo>
                      <a:lnTo>
                        <a:pt x="213233" y="4826"/>
                      </a:lnTo>
                      <a:lnTo>
                        <a:pt x="192659" y="11049"/>
                      </a:lnTo>
                      <a:lnTo>
                        <a:pt x="176911" y="12700"/>
                      </a:lnTo>
                      <a:lnTo>
                        <a:pt x="156337" y="15875"/>
                      </a:lnTo>
                      <a:lnTo>
                        <a:pt x="134239" y="17526"/>
                      </a:lnTo>
                      <a:lnTo>
                        <a:pt x="110490" y="17526"/>
                      </a:lnTo>
                      <a:lnTo>
                        <a:pt x="64770" y="14351"/>
                      </a:lnTo>
                      <a:lnTo>
                        <a:pt x="29972" y="8001"/>
                      </a:lnTo>
                      <a:lnTo>
                        <a:pt x="8001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57"/>
                </a:solidFill>
                <a:ln w="0" cap="flat" cmpd="sng" algn="ctr">
                  <a:solidFill>
                    <a:srgbClr val="FFFF5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4" name="Freeform 183"/>
                <p:cNvSpPr/>
                <p:nvPr/>
              </p:nvSpPr>
              <p:spPr>
                <a:xfrm>
                  <a:off x="1087247" y="2022729"/>
                  <a:ext cx="206757" cy="175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6757" h="17527">
                      <a:moveTo>
                        <a:pt x="44196" y="0"/>
                      </a:moveTo>
                      <a:lnTo>
                        <a:pt x="82042" y="1524"/>
                      </a:lnTo>
                      <a:lnTo>
                        <a:pt x="116840" y="3175"/>
                      </a:lnTo>
                      <a:lnTo>
                        <a:pt x="168910" y="4826"/>
                      </a:lnTo>
                      <a:lnTo>
                        <a:pt x="203581" y="3175"/>
                      </a:lnTo>
                      <a:lnTo>
                        <a:pt x="206756" y="3175"/>
                      </a:lnTo>
                      <a:lnTo>
                        <a:pt x="184658" y="11049"/>
                      </a:lnTo>
                      <a:lnTo>
                        <a:pt x="168910" y="12700"/>
                      </a:lnTo>
                      <a:lnTo>
                        <a:pt x="149987" y="15875"/>
                      </a:lnTo>
                      <a:lnTo>
                        <a:pt x="129413" y="17526"/>
                      </a:lnTo>
                      <a:lnTo>
                        <a:pt x="105664" y="17526"/>
                      </a:lnTo>
                      <a:lnTo>
                        <a:pt x="82042" y="15875"/>
                      </a:lnTo>
                      <a:lnTo>
                        <a:pt x="61468" y="14351"/>
                      </a:lnTo>
                      <a:lnTo>
                        <a:pt x="28321" y="8001"/>
                      </a:lnTo>
                      <a:lnTo>
                        <a:pt x="7874" y="3175"/>
                      </a:lnTo>
                      <a:lnTo>
                        <a:pt x="0" y="1524"/>
                      </a:lnTo>
                      <a:close/>
                    </a:path>
                  </a:pathLst>
                </a:custGeom>
                <a:solidFill>
                  <a:srgbClr val="FFFF5E"/>
                </a:solidFill>
                <a:ln w="0" cap="flat" cmpd="sng" algn="ctr">
                  <a:solidFill>
                    <a:srgbClr val="FFFF5E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5" name="Freeform 184"/>
                <p:cNvSpPr/>
                <p:nvPr/>
              </p:nvSpPr>
              <p:spPr>
                <a:xfrm>
                  <a:off x="1091946" y="2024253"/>
                  <a:ext cx="195708" cy="160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5708" h="16003">
                      <a:moveTo>
                        <a:pt x="78994" y="0"/>
                      </a:moveTo>
                      <a:lnTo>
                        <a:pt x="112141" y="1651"/>
                      </a:lnTo>
                      <a:lnTo>
                        <a:pt x="161036" y="3302"/>
                      </a:lnTo>
                      <a:lnTo>
                        <a:pt x="194183" y="1651"/>
                      </a:lnTo>
                      <a:lnTo>
                        <a:pt x="195707" y="3302"/>
                      </a:lnTo>
                      <a:lnTo>
                        <a:pt x="194183" y="3302"/>
                      </a:lnTo>
                      <a:lnTo>
                        <a:pt x="175260" y="8001"/>
                      </a:lnTo>
                      <a:lnTo>
                        <a:pt x="161036" y="11176"/>
                      </a:lnTo>
                      <a:lnTo>
                        <a:pt x="142113" y="14351"/>
                      </a:lnTo>
                      <a:lnTo>
                        <a:pt x="123190" y="14351"/>
                      </a:lnTo>
                      <a:lnTo>
                        <a:pt x="100965" y="16002"/>
                      </a:lnTo>
                      <a:lnTo>
                        <a:pt x="78994" y="14351"/>
                      </a:lnTo>
                      <a:lnTo>
                        <a:pt x="59944" y="12827"/>
                      </a:lnTo>
                      <a:lnTo>
                        <a:pt x="28448" y="6477"/>
                      </a:lnTo>
                      <a:lnTo>
                        <a:pt x="7874" y="16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69"/>
                </a:solidFill>
                <a:ln w="0" cap="flat" cmpd="sng" algn="ctr">
                  <a:solidFill>
                    <a:srgbClr val="FFFF6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6" name="Freeform 185"/>
                <p:cNvSpPr/>
                <p:nvPr/>
              </p:nvSpPr>
              <p:spPr>
                <a:xfrm>
                  <a:off x="1098169" y="2024253"/>
                  <a:ext cx="184786" cy="143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4786" h="14352">
                      <a:moveTo>
                        <a:pt x="72771" y="0"/>
                      </a:moveTo>
                      <a:lnTo>
                        <a:pt x="104267" y="1651"/>
                      </a:lnTo>
                      <a:lnTo>
                        <a:pt x="151638" y="3302"/>
                      </a:lnTo>
                      <a:lnTo>
                        <a:pt x="184785" y="3302"/>
                      </a:lnTo>
                      <a:lnTo>
                        <a:pt x="183261" y="4826"/>
                      </a:lnTo>
                      <a:lnTo>
                        <a:pt x="165862" y="8001"/>
                      </a:lnTo>
                      <a:lnTo>
                        <a:pt x="134366" y="12827"/>
                      </a:lnTo>
                      <a:lnTo>
                        <a:pt x="115316" y="14351"/>
                      </a:lnTo>
                      <a:lnTo>
                        <a:pt x="74295" y="14351"/>
                      </a:lnTo>
                      <a:lnTo>
                        <a:pt x="55372" y="11176"/>
                      </a:lnTo>
                      <a:lnTo>
                        <a:pt x="25400" y="64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73"/>
                </a:solidFill>
                <a:ln w="0" cap="flat" cmpd="sng" algn="ctr">
                  <a:solidFill>
                    <a:srgbClr val="FFFF7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7" name="Freeform 186"/>
                <p:cNvSpPr/>
                <p:nvPr/>
              </p:nvSpPr>
              <p:spPr>
                <a:xfrm>
                  <a:off x="1102995" y="2024253"/>
                  <a:ext cx="175261" cy="143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5261" h="14352">
                      <a:moveTo>
                        <a:pt x="69469" y="0"/>
                      </a:moveTo>
                      <a:lnTo>
                        <a:pt x="99441" y="1651"/>
                      </a:lnTo>
                      <a:lnTo>
                        <a:pt x="143637" y="3302"/>
                      </a:lnTo>
                      <a:lnTo>
                        <a:pt x="175260" y="3302"/>
                      </a:lnTo>
                      <a:lnTo>
                        <a:pt x="172085" y="4826"/>
                      </a:lnTo>
                      <a:lnTo>
                        <a:pt x="156337" y="8001"/>
                      </a:lnTo>
                      <a:lnTo>
                        <a:pt x="127889" y="12827"/>
                      </a:lnTo>
                      <a:lnTo>
                        <a:pt x="108966" y="14351"/>
                      </a:lnTo>
                      <a:lnTo>
                        <a:pt x="89916" y="14351"/>
                      </a:lnTo>
                      <a:lnTo>
                        <a:pt x="69469" y="12827"/>
                      </a:lnTo>
                      <a:lnTo>
                        <a:pt x="52070" y="11176"/>
                      </a:lnTo>
                      <a:lnTo>
                        <a:pt x="23622" y="6477"/>
                      </a:lnTo>
                      <a:lnTo>
                        <a:pt x="6350" y="330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7D"/>
                </a:solidFill>
                <a:ln w="0" cap="flat" cmpd="sng" algn="ctr">
                  <a:solidFill>
                    <a:srgbClr val="FFFF7D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8" name="Freeform 187"/>
                <p:cNvSpPr/>
                <p:nvPr/>
              </p:nvSpPr>
              <p:spPr>
                <a:xfrm>
                  <a:off x="1107694" y="2024253"/>
                  <a:ext cx="165863" cy="143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5863" h="14352">
                      <a:moveTo>
                        <a:pt x="34798" y="0"/>
                      </a:moveTo>
                      <a:lnTo>
                        <a:pt x="66294" y="1651"/>
                      </a:lnTo>
                      <a:lnTo>
                        <a:pt x="93218" y="1651"/>
                      </a:lnTo>
                      <a:lnTo>
                        <a:pt x="135763" y="3302"/>
                      </a:lnTo>
                      <a:lnTo>
                        <a:pt x="165862" y="3302"/>
                      </a:lnTo>
                      <a:lnTo>
                        <a:pt x="162687" y="4826"/>
                      </a:lnTo>
                      <a:lnTo>
                        <a:pt x="146812" y="8001"/>
                      </a:lnTo>
                      <a:lnTo>
                        <a:pt x="120015" y="12827"/>
                      </a:lnTo>
                      <a:lnTo>
                        <a:pt x="102616" y="14351"/>
                      </a:lnTo>
                      <a:lnTo>
                        <a:pt x="85217" y="14351"/>
                      </a:lnTo>
                      <a:lnTo>
                        <a:pt x="49022" y="11176"/>
                      </a:lnTo>
                      <a:lnTo>
                        <a:pt x="23749" y="6477"/>
                      </a:lnTo>
                      <a:lnTo>
                        <a:pt x="0" y="1651"/>
                      </a:lnTo>
                      <a:close/>
                    </a:path>
                  </a:pathLst>
                </a:custGeom>
                <a:solidFill>
                  <a:srgbClr val="FFFF85"/>
                </a:solidFill>
                <a:ln w="0" cap="flat" cmpd="sng" algn="ctr">
                  <a:solidFill>
                    <a:srgbClr val="FFFF85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9" name="Freeform 188"/>
                <p:cNvSpPr/>
                <p:nvPr/>
              </p:nvSpPr>
              <p:spPr>
                <a:xfrm>
                  <a:off x="1112393" y="2025904"/>
                  <a:ext cx="154814" cy="12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4814" h="12701">
                      <a:moveTo>
                        <a:pt x="61595" y="0"/>
                      </a:moveTo>
                      <a:lnTo>
                        <a:pt x="88519" y="1651"/>
                      </a:lnTo>
                      <a:lnTo>
                        <a:pt x="127889" y="3175"/>
                      </a:lnTo>
                      <a:lnTo>
                        <a:pt x="154813" y="1651"/>
                      </a:lnTo>
                      <a:lnTo>
                        <a:pt x="153289" y="3175"/>
                      </a:lnTo>
                      <a:lnTo>
                        <a:pt x="139065" y="6350"/>
                      </a:lnTo>
                      <a:lnTo>
                        <a:pt x="113792" y="11176"/>
                      </a:lnTo>
                      <a:lnTo>
                        <a:pt x="97917" y="11176"/>
                      </a:lnTo>
                      <a:lnTo>
                        <a:pt x="78994" y="12700"/>
                      </a:lnTo>
                      <a:lnTo>
                        <a:pt x="47371" y="9525"/>
                      </a:lnTo>
                      <a:lnTo>
                        <a:pt x="22225" y="48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8F"/>
                </a:solidFill>
                <a:ln w="0" cap="flat" cmpd="sng" algn="ctr">
                  <a:solidFill>
                    <a:srgbClr val="FFFF8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0" name="Freeform 189"/>
                <p:cNvSpPr/>
                <p:nvPr/>
              </p:nvSpPr>
              <p:spPr>
                <a:xfrm>
                  <a:off x="1118743" y="2025904"/>
                  <a:ext cx="143765" cy="111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3765" h="11177">
                      <a:moveTo>
                        <a:pt x="29972" y="0"/>
                      </a:moveTo>
                      <a:lnTo>
                        <a:pt x="80518" y="1651"/>
                      </a:lnTo>
                      <a:lnTo>
                        <a:pt x="118491" y="3175"/>
                      </a:lnTo>
                      <a:lnTo>
                        <a:pt x="143764" y="1651"/>
                      </a:lnTo>
                      <a:lnTo>
                        <a:pt x="142113" y="3175"/>
                      </a:lnTo>
                      <a:lnTo>
                        <a:pt x="127889" y="6350"/>
                      </a:lnTo>
                      <a:lnTo>
                        <a:pt x="104267" y="11176"/>
                      </a:lnTo>
                      <a:lnTo>
                        <a:pt x="72644" y="11176"/>
                      </a:lnTo>
                      <a:lnTo>
                        <a:pt x="42672" y="9525"/>
                      </a:lnTo>
                      <a:lnTo>
                        <a:pt x="19050" y="48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0" cap="flat" cmpd="sng" algn="ctr">
                  <a:solidFill>
                    <a:srgbClr val="FFFF9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41" name="Group 340"/>
              <p:cNvGrpSpPr/>
              <p:nvPr/>
            </p:nvGrpSpPr>
            <p:grpSpPr>
              <a:xfrm>
                <a:off x="749300" y="5334000"/>
                <a:ext cx="992506" cy="957454"/>
                <a:chOff x="749300" y="5334000"/>
                <a:chExt cx="992506" cy="957454"/>
              </a:xfrm>
            </p:grpSpPr>
            <p:sp>
              <p:nvSpPr>
                <p:cNvPr id="192" name="Freeform 191"/>
                <p:cNvSpPr/>
                <p:nvPr/>
              </p:nvSpPr>
              <p:spPr>
                <a:xfrm>
                  <a:off x="810895" y="5471033"/>
                  <a:ext cx="921513" cy="8078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21513" h="807848">
                      <a:moveTo>
                        <a:pt x="484378" y="0"/>
                      </a:moveTo>
                      <a:lnTo>
                        <a:pt x="508000" y="1524"/>
                      </a:lnTo>
                      <a:lnTo>
                        <a:pt x="552196" y="7874"/>
                      </a:lnTo>
                      <a:lnTo>
                        <a:pt x="575945" y="12573"/>
                      </a:lnTo>
                      <a:lnTo>
                        <a:pt x="596392" y="18923"/>
                      </a:lnTo>
                      <a:lnTo>
                        <a:pt x="618490" y="25146"/>
                      </a:lnTo>
                      <a:lnTo>
                        <a:pt x="639064" y="31496"/>
                      </a:lnTo>
                      <a:lnTo>
                        <a:pt x="659511" y="39370"/>
                      </a:lnTo>
                      <a:lnTo>
                        <a:pt x="680085" y="48768"/>
                      </a:lnTo>
                      <a:lnTo>
                        <a:pt x="699008" y="58293"/>
                      </a:lnTo>
                      <a:lnTo>
                        <a:pt x="717931" y="69215"/>
                      </a:lnTo>
                      <a:lnTo>
                        <a:pt x="735330" y="80264"/>
                      </a:lnTo>
                      <a:lnTo>
                        <a:pt x="770001" y="105537"/>
                      </a:lnTo>
                      <a:lnTo>
                        <a:pt x="785749" y="118110"/>
                      </a:lnTo>
                      <a:lnTo>
                        <a:pt x="815721" y="147955"/>
                      </a:lnTo>
                      <a:lnTo>
                        <a:pt x="842645" y="177927"/>
                      </a:lnTo>
                      <a:lnTo>
                        <a:pt x="853567" y="195199"/>
                      </a:lnTo>
                      <a:lnTo>
                        <a:pt x="864616" y="210947"/>
                      </a:lnTo>
                      <a:lnTo>
                        <a:pt x="875792" y="228346"/>
                      </a:lnTo>
                      <a:lnTo>
                        <a:pt x="885190" y="247269"/>
                      </a:lnTo>
                      <a:lnTo>
                        <a:pt x="893064" y="264541"/>
                      </a:lnTo>
                      <a:lnTo>
                        <a:pt x="899414" y="283464"/>
                      </a:lnTo>
                      <a:lnTo>
                        <a:pt x="905637" y="303911"/>
                      </a:lnTo>
                      <a:lnTo>
                        <a:pt x="911987" y="322834"/>
                      </a:lnTo>
                      <a:lnTo>
                        <a:pt x="915162" y="343281"/>
                      </a:lnTo>
                      <a:lnTo>
                        <a:pt x="918337" y="362204"/>
                      </a:lnTo>
                      <a:lnTo>
                        <a:pt x="921512" y="403098"/>
                      </a:lnTo>
                      <a:lnTo>
                        <a:pt x="919861" y="425196"/>
                      </a:lnTo>
                      <a:lnTo>
                        <a:pt x="918337" y="445643"/>
                      </a:lnTo>
                      <a:lnTo>
                        <a:pt x="915162" y="464566"/>
                      </a:lnTo>
                      <a:lnTo>
                        <a:pt x="911987" y="485013"/>
                      </a:lnTo>
                      <a:lnTo>
                        <a:pt x="905637" y="503936"/>
                      </a:lnTo>
                      <a:lnTo>
                        <a:pt x="899414" y="524383"/>
                      </a:lnTo>
                      <a:lnTo>
                        <a:pt x="893064" y="541655"/>
                      </a:lnTo>
                      <a:lnTo>
                        <a:pt x="885190" y="560578"/>
                      </a:lnTo>
                      <a:lnTo>
                        <a:pt x="875792" y="577977"/>
                      </a:lnTo>
                      <a:lnTo>
                        <a:pt x="864616" y="596773"/>
                      </a:lnTo>
                      <a:lnTo>
                        <a:pt x="853567" y="612521"/>
                      </a:lnTo>
                      <a:lnTo>
                        <a:pt x="842645" y="629920"/>
                      </a:lnTo>
                      <a:lnTo>
                        <a:pt x="815721" y="659765"/>
                      </a:lnTo>
                      <a:lnTo>
                        <a:pt x="801497" y="675640"/>
                      </a:lnTo>
                      <a:lnTo>
                        <a:pt x="785749" y="689737"/>
                      </a:lnTo>
                      <a:lnTo>
                        <a:pt x="770001" y="702310"/>
                      </a:lnTo>
                      <a:lnTo>
                        <a:pt x="735330" y="727583"/>
                      </a:lnTo>
                      <a:lnTo>
                        <a:pt x="717931" y="738505"/>
                      </a:lnTo>
                      <a:lnTo>
                        <a:pt x="699008" y="749554"/>
                      </a:lnTo>
                      <a:lnTo>
                        <a:pt x="680085" y="759079"/>
                      </a:lnTo>
                      <a:lnTo>
                        <a:pt x="659511" y="768477"/>
                      </a:lnTo>
                      <a:lnTo>
                        <a:pt x="639064" y="776351"/>
                      </a:lnTo>
                      <a:lnTo>
                        <a:pt x="618490" y="782701"/>
                      </a:lnTo>
                      <a:lnTo>
                        <a:pt x="596392" y="788924"/>
                      </a:lnTo>
                      <a:lnTo>
                        <a:pt x="575945" y="795274"/>
                      </a:lnTo>
                      <a:lnTo>
                        <a:pt x="552196" y="799973"/>
                      </a:lnTo>
                      <a:lnTo>
                        <a:pt x="508000" y="806323"/>
                      </a:lnTo>
                      <a:lnTo>
                        <a:pt x="484378" y="807847"/>
                      </a:lnTo>
                      <a:lnTo>
                        <a:pt x="437007" y="807847"/>
                      </a:lnTo>
                      <a:lnTo>
                        <a:pt x="413385" y="806323"/>
                      </a:lnTo>
                      <a:lnTo>
                        <a:pt x="389636" y="803148"/>
                      </a:lnTo>
                      <a:lnTo>
                        <a:pt x="367538" y="799973"/>
                      </a:lnTo>
                      <a:lnTo>
                        <a:pt x="345567" y="795274"/>
                      </a:lnTo>
                      <a:lnTo>
                        <a:pt x="323469" y="788924"/>
                      </a:lnTo>
                      <a:lnTo>
                        <a:pt x="302895" y="782701"/>
                      </a:lnTo>
                      <a:lnTo>
                        <a:pt x="280797" y="776351"/>
                      </a:lnTo>
                      <a:lnTo>
                        <a:pt x="260350" y="768477"/>
                      </a:lnTo>
                      <a:lnTo>
                        <a:pt x="222504" y="749554"/>
                      </a:lnTo>
                      <a:lnTo>
                        <a:pt x="184531" y="727583"/>
                      </a:lnTo>
                      <a:lnTo>
                        <a:pt x="167259" y="714883"/>
                      </a:lnTo>
                      <a:lnTo>
                        <a:pt x="135636" y="689737"/>
                      </a:lnTo>
                      <a:lnTo>
                        <a:pt x="119888" y="675640"/>
                      </a:lnTo>
                      <a:lnTo>
                        <a:pt x="105664" y="659765"/>
                      </a:lnTo>
                      <a:lnTo>
                        <a:pt x="78867" y="629920"/>
                      </a:lnTo>
                      <a:lnTo>
                        <a:pt x="66167" y="612521"/>
                      </a:lnTo>
                      <a:lnTo>
                        <a:pt x="55118" y="596773"/>
                      </a:lnTo>
                      <a:lnTo>
                        <a:pt x="45720" y="577977"/>
                      </a:lnTo>
                      <a:lnTo>
                        <a:pt x="36195" y="560578"/>
                      </a:lnTo>
                      <a:lnTo>
                        <a:pt x="28321" y="541655"/>
                      </a:lnTo>
                      <a:lnTo>
                        <a:pt x="20447" y="524383"/>
                      </a:lnTo>
                      <a:lnTo>
                        <a:pt x="14097" y="503936"/>
                      </a:lnTo>
                      <a:lnTo>
                        <a:pt x="9398" y="485013"/>
                      </a:lnTo>
                      <a:lnTo>
                        <a:pt x="4699" y="464566"/>
                      </a:lnTo>
                      <a:lnTo>
                        <a:pt x="1524" y="445643"/>
                      </a:lnTo>
                      <a:lnTo>
                        <a:pt x="0" y="425196"/>
                      </a:lnTo>
                      <a:lnTo>
                        <a:pt x="0" y="382651"/>
                      </a:lnTo>
                      <a:lnTo>
                        <a:pt x="1524" y="362204"/>
                      </a:lnTo>
                      <a:lnTo>
                        <a:pt x="4699" y="343281"/>
                      </a:lnTo>
                      <a:lnTo>
                        <a:pt x="9398" y="322834"/>
                      </a:lnTo>
                      <a:lnTo>
                        <a:pt x="14097" y="303911"/>
                      </a:lnTo>
                      <a:lnTo>
                        <a:pt x="20447" y="283464"/>
                      </a:lnTo>
                      <a:lnTo>
                        <a:pt x="28321" y="264541"/>
                      </a:lnTo>
                      <a:lnTo>
                        <a:pt x="36195" y="247269"/>
                      </a:lnTo>
                      <a:lnTo>
                        <a:pt x="45720" y="228346"/>
                      </a:lnTo>
                      <a:lnTo>
                        <a:pt x="55118" y="210947"/>
                      </a:lnTo>
                      <a:lnTo>
                        <a:pt x="66167" y="195199"/>
                      </a:lnTo>
                      <a:lnTo>
                        <a:pt x="78867" y="177927"/>
                      </a:lnTo>
                      <a:lnTo>
                        <a:pt x="105664" y="147955"/>
                      </a:lnTo>
                      <a:lnTo>
                        <a:pt x="135636" y="118110"/>
                      </a:lnTo>
                      <a:lnTo>
                        <a:pt x="167259" y="92837"/>
                      </a:lnTo>
                      <a:lnTo>
                        <a:pt x="184531" y="80264"/>
                      </a:lnTo>
                      <a:lnTo>
                        <a:pt x="222504" y="58293"/>
                      </a:lnTo>
                      <a:lnTo>
                        <a:pt x="260350" y="39370"/>
                      </a:lnTo>
                      <a:lnTo>
                        <a:pt x="280797" y="31496"/>
                      </a:lnTo>
                      <a:lnTo>
                        <a:pt x="302895" y="25146"/>
                      </a:lnTo>
                      <a:lnTo>
                        <a:pt x="323469" y="18923"/>
                      </a:lnTo>
                      <a:lnTo>
                        <a:pt x="345567" y="12573"/>
                      </a:lnTo>
                      <a:lnTo>
                        <a:pt x="367538" y="7874"/>
                      </a:lnTo>
                      <a:lnTo>
                        <a:pt x="389636" y="4699"/>
                      </a:lnTo>
                      <a:lnTo>
                        <a:pt x="413385" y="1524"/>
                      </a:lnTo>
                      <a:lnTo>
                        <a:pt x="437007" y="0"/>
                      </a:lnTo>
                      <a:lnTo>
                        <a:pt x="460756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 cap="flat" cmpd="sng" algn="ctr">
                  <a:solidFill>
                    <a:srgbClr val="FFFF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3" name="Freeform 192"/>
                <p:cNvSpPr/>
                <p:nvPr/>
              </p:nvSpPr>
              <p:spPr>
                <a:xfrm>
                  <a:off x="806069" y="5467858"/>
                  <a:ext cx="926339" cy="8110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26339" h="811023">
                      <a:moveTo>
                        <a:pt x="487680" y="0"/>
                      </a:moveTo>
                      <a:lnTo>
                        <a:pt x="511302" y="1524"/>
                      </a:lnTo>
                      <a:lnTo>
                        <a:pt x="533400" y="4699"/>
                      </a:lnTo>
                      <a:lnTo>
                        <a:pt x="557022" y="7874"/>
                      </a:lnTo>
                      <a:lnTo>
                        <a:pt x="579120" y="12573"/>
                      </a:lnTo>
                      <a:lnTo>
                        <a:pt x="601218" y="18923"/>
                      </a:lnTo>
                      <a:lnTo>
                        <a:pt x="621792" y="25146"/>
                      </a:lnTo>
                      <a:lnTo>
                        <a:pt x="643890" y="31496"/>
                      </a:lnTo>
                      <a:lnTo>
                        <a:pt x="664337" y="40894"/>
                      </a:lnTo>
                      <a:lnTo>
                        <a:pt x="683260" y="48768"/>
                      </a:lnTo>
                      <a:lnTo>
                        <a:pt x="703834" y="59817"/>
                      </a:lnTo>
                      <a:lnTo>
                        <a:pt x="722757" y="69342"/>
                      </a:lnTo>
                      <a:lnTo>
                        <a:pt x="740156" y="80264"/>
                      </a:lnTo>
                      <a:lnTo>
                        <a:pt x="774827" y="105537"/>
                      </a:lnTo>
                      <a:lnTo>
                        <a:pt x="790575" y="119634"/>
                      </a:lnTo>
                      <a:lnTo>
                        <a:pt x="820547" y="147955"/>
                      </a:lnTo>
                      <a:lnTo>
                        <a:pt x="834771" y="163830"/>
                      </a:lnTo>
                      <a:lnTo>
                        <a:pt x="847471" y="179578"/>
                      </a:lnTo>
                      <a:lnTo>
                        <a:pt x="858393" y="195199"/>
                      </a:lnTo>
                      <a:lnTo>
                        <a:pt x="871093" y="212598"/>
                      </a:lnTo>
                      <a:lnTo>
                        <a:pt x="880618" y="229870"/>
                      </a:lnTo>
                      <a:lnTo>
                        <a:pt x="890016" y="248793"/>
                      </a:lnTo>
                      <a:lnTo>
                        <a:pt x="897890" y="266065"/>
                      </a:lnTo>
                      <a:lnTo>
                        <a:pt x="905764" y="284988"/>
                      </a:lnTo>
                      <a:lnTo>
                        <a:pt x="912114" y="305562"/>
                      </a:lnTo>
                      <a:lnTo>
                        <a:pt x="916813" y="324485"/>
                      </a:lnTo>
                      <a:lnTo>
                        <a:pt x="921512" y="344932"/>
                      </a:lnTo>
                      <a:lnTo>
                        <a:pt x="924687" y="363728"/>
                      </a:lnTo>
                      <a:lnTo>
                        <a:pt x="926338" y="385826"/>
                      </a:lnTo>
                      <a:lnTo>
                        <a:pt x="926338" y="426720"/>
                      </a:lnTo>
                      <a:lnTo>
                        <a:pt x="924687" y="447294"/>
                      </a:lnTo>
                      <a:lnTo>
                        <a:pt x="921512" y="467741"/>
                      </a:lnTo>
                      <a:lnTo>
                        <a:pt x="916813" y="488188"/>
                      </a:lnTo>
                      <a:lnTo>
                        <a:pt x="912114" y="507111"/>
                      </a:lnTo>
                      <a:lnTo>
                        <a:pt x="905764" y="526034"/>
                      </a:lnTo>
                      <a:lnTo>
                        <a:pt x="890016" y="563753"/>
                      </a:lnTo>
                      <a:lnTo>
                        <a:pt x="871093" y="598424"/>
                      </a:lnTo>
                      <a:lnTo>
                        <a:pt x="858393" y="615696"/>
                      </a:lnTo>
                      <a:lnTo>
                        <a:pt x="847471" y="633095"/>
                      </a:lnTo>
                      <a:lnTo>
                        <a:pt x="820547" y="662940"/>
                      </a:lnTo>
                      <a:lnTo>
                        <a:pt x="806323" y="678815"/>
                      </a:lnTo>
                      <a:lnTo>
                        <a:pt x="790575" y="692912"/>
                      </a:lnTo>
                      <a:lnTo>
                        <a:pt x="774827" y="705485"/>
                      </a:lnTo>
                      <a:lnTo>
                        <a:pt x="740156" y="730758"/>
                      </a:lnTo>
                      <a:lnTo>
                        <a:pt x="722757" y="741680"/>
                      </a:lnTo>
                      <a:lnTo>
                        <a:pt x="703834" y="752729"/>
                      </a:lnTo>
                      <a:lnTo>
                        <a:pt x="683260" y="762254"/>
                      </a:lnTo>
                      <a:lnTo>
                        <a:pt x="664337" y="771652"/>
                      </a:lnTo>
                      <a:lnTo>
                        <a:pt x="643890" y="779526"/>
                      </a:lnTo>
                      <a:lnTo>
                        <a:pt x="621792" y="787400"/>
                      </a:lnTo>
                      <a:lnTo>
                        <a:pt x="601218" y="793750"/>
                      </a:lnTo>
                      <a:lnTo>
                        <a:pt x="557022" y="803148"/>
                      </a:lnTo>
                      <a:lnTo>
                        <a:pt x="533400" y="806323"/>
                      </a:lnTo>
                      <a:lnTo>
                        <a:pt x="511302" y="809498"/>
                      </a:lnTo>
                      <a:lnTo>
                        <a:pt x="487680" y="811022"/>
                      </a:lnTo>
                      <a:lnTo>
                        <a:pt x="440309" y="811022"/>
                      </a:lnTo>
                      <a:lnTo>
                        <a:pt x="416687" y="809498"/>
                      </a:lnTo>
                      <a:lnTo>
                        <a:pt x="392938" y="806323"/>
                      </a:lnTo>
                      <a:lnTo>
                        <a:pt x="370840" y="803148"/>
                      </a:lnTo>
                      <a:lnTo>
                        <a:pt x="326644" y="793750"/>
                      </a:lnTo>
                      <a:lnTo>
                        <a:pt x="304546" y="787400"/>
                      </a:lnTo>
                      <a:lnTo>
                        <a:pt x="263525" y="771652"/>
                      </a:lnTo>
                      <a:lnTo>
                        <a:pt x="243078" y="762254"/>
                      </a:lnTo>
                      <a:lnTo>
                        <a:pt x="224155" y="752729"/>
                      </a:lnTo>
                      <a:lnTo>
                        <a:pt x="186182" y="730758"/>
                      </a:lnTo>
                      <a:lnTo>
                        <a:pt x="168910" y="718058"/>
                      </a:lnTo>
                      <a:lnTo>
                        <a:pt x="137287" y="692912"/>
                      </a:lnTo>
                      <a:lnTo>
                        <a:pt x="121539" y="678815"/>
                      </a:lnTo>
                      <a:lnTo>
                        <a:pt x="107315" y="662940"/>
                      </a:lnTo>
                      <a:lnTo>
                        <a:pt x="80518" y="633095"/>
                      </a:lnTo>
                      <a:lnTo>
                        <a:pt x="67818" y="615696"/>
                      </a:lnTo>
                      <a:lnTo>
                        <a:pt x="45720" y="581152"/>
                      </a:lnTo>
                      <a:lnTo>
                        <a:pt x="37973" y="563753"/>
                      </a:lnTo>
                      <a:lnTo>
                        <a:pt x="28448" y="544830"/>
                      </a:lnTo>
                      <a:lnTo>
                        <a:pt x="9525" y="488188"/>
                      </a:lnTo>
                      <a:lnTo>
                        <a:pt x="3175" y="447294"/>
                      </a:lnTo>
                      <a:lnTo>
                        <a:pt x="0" y="406273"/>
                      </a:lnTo>
                      <a:lnTo>
                        <a:pt x="1651" y="385826"/>
                      </a:lnTo>
                      <a:lnTo>
                        <a:pt x="3175" y="363728"/>
                      </a:lnTo>
                      <a:lnTo>
                        <a:pt x="6350" y="344932"/>
                      </a:lnTo>
                      <a:lnTo>
                        <a:pt x="9525" y="324485"/>
                      </a:lnTo>
                      <a:lnTo>
                        <a:pt x="15748" y="305562"/>
                      </a:lnTo>
                      <a:lnTo>
                        <a:pt x="22098" y="284988"/>
                      </a:lnTo>
                      <a:lnTo>
                        <a:pt x="28448" y="266065"/>
                      </a:lnTo>
                      <a:lnTo>
                        <a:pt x="37973" y="248793"/>
                      </a:lnTo>
                      <a:lnTo>
                        <a:pt x="45720" y="229870"/>
                      </a:lnTo>
                      <a:lnTo>
                        <a:pt x="67818" y="195199"/>
                      </a:lnTo>
                      <a:lnTo>
                        <a:pt x="93091" y="163830"/>
                      </a:lnTo>
                      <a:lnTo>
                        <a:pt x="107315" y="147955"/>
                      </a:lnTo>
                      <a:lnTo>
                        <a:pt x="121539" y="133858"/>
                      </a:lnTo>
                      <a:lnTo>
                        <a:pt x="153035" y="105537"/>
                      </a:lnTo>
                      <a:lnTo>
                        <a:pt x="168910" y="92964"/>
                      </a:lnTo>
                      <a:lnTo>
                        <a:pt x="186182" y="80264"/>
                      </a:lnTo>
                      <a:lnTo>
                        <a:pt x="205105" y="69342"/>
                      </a:lnTo>
                      <a:lnTo>
                        <a:pt x="224155" y="59817"/>
                      </a:lnTo>
                      <a:lnTo>
                        <a:pt x="243078" y="48768"/>
                      </a:lnTo>
                      <a:lnTo>
                        <a:pt x="263525" y="40894"/>
                      </a:lnTo>
                      <a:lnTo>
                        <a:pt x="284099" y="31496"/>
                      </a:lnTo>
                      <a:lnTo>
                        <a:pt x="304546" y="25146"/>
                      </a:lnTo>
                      <a:lnTo>
                        <a:pt x="348742" y="12573"/>
                      </a:lnTo>
                      <a:lnTo>
                        <a:pt x="370840" y="7874"/>
                      </a:lnTo>
                      <a:lnTo>
                        <a:pt x="392938" y="4699"/>
                      </a:lnTo>
                      <a:lnTo>
                        <a:pt x="416687" y="1524"/>
                      </a:lnTo>
                      <a:lnTo>
                        <a:pt x="440309" y="0"/>
                      </a:lnTo>
                      <a:lnTo>
                        <a:pt x="463931" y="0"/>
                      </a:lnTo>
                      <a:close/>
                    </a:path>
                  </a:pathLst>
                </a:custGeom>
                <a:solidFill>
                  <a:srgbClr val="FFFA00"/>
                </a:solidFill>
                <a:ln w="0" cap="flat" cmpd="sng" algn="ctr">
                  <a:solidFill>
                    <a:srgbClr val="FFFA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4" name="Freeform 193"/>
                <p:cNvSpPr/>
                <p:nvPr/>
              </p:nvSpPr>
              <p:spPr>
                <a:xfrm>
                  <a:off x="802894" y="5464683"/>
                  <a:ext cx="929514" cy="8157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29514" h="815722">
                      <a:moveTo>
                        <a:pt x="489204" y="0"/>
                      </a:moveTo>
                      <a:lnTo>
                        <a:pt x="512826" y="1651"/>
                      </a:lnTo>
                      <a:lnTo>
                        <a:pt x="536575" y="4699"/>
                      </a:lnTo>
                      <a:lnTo>
                        <a:pt x="558673" y="7874"/>
                      </a:lnTo>
                      <a:lnTo>
                        <a:pt x="580771" y="12573"/>
                      </a:lnTo>
                      <a:lnTo>
                        <a:pt x="624967" y="25273"/>
                      </a:lnTo>
                      <a:lnTo>
                        <a:pt x="686435" y="48895"/>
                      </a:lnTo>
                      <a:lnTo>
                        <a:pt x="705358" y="59817"/>
                      </a:lnTo>
                      <a:lnTo>
                        <a:pt x="724281" y="69342"/>
                      </a:lnTo>
                      <a:lnTo>
                        <a:pt x="743331" y="81915"/>
                      </a:lnTo>
                      <a:lnTo>
                        <a:pt x="760603" y="92964"/>
                      </a:lnTo>
                      <a:lnTo>
                        <a:pt x="778002" y="107061"/>
                      </a:lnTo>
                      <a:lnTo>
                        <a:pt x="793750" y="119761"/>
                      </a:lnTo>
                      <a:lnTo>
                        <a:pt x="823722" y="149606"/>
                      </a:lnTo>
                      <a:lnTo>
                        <a:pt x="850646" y="179578"/>
                      </a:lnTo>
                      <a:lnTo>
                        <a:pt x="863219" y="196850"/>
                      </a:lnTo>
                      <a:lnTo>
                        <a:pt x="874268" y="214249"/>
                      </a:lnTo>
                      <a:lnTo>
                        <a:pt x="893191" y="248793"/>
                      </a:lnTo>
                      <a:lnTo>
                        <a:pt x="902716" y="267716"/>
                      </a:lnTo>
                      <a:lnTo>
                        <a:pt x="915289" y="305562"/>
                      </a:lnTo>
                      <a:lnTo>
                        <a:pt x="924687" y="346456"/>
                      </a:lnTo>
                      <a:lnTo>
                        <a:pt x="927862" y="366903"/>
                      </a:lnTo>
                      <a:lnTo>
                        <a:pt x="929513" y="387350"/>
                      </a:lnTo>
                      <a:lnTo>
                        <a:pt x="929513" y="428371"/>
                      </a:lnTo>
                      <a:lnTo>
                        <a:pt x="927862" y="448818"/>
                      </a:lnTo>
                      <a:lnTo>
                        <a:pt x="924687" y="469392"/>
                      </a:lnTo>
                      <a:lnTo>
                        <a:pt x="915289" y="510286"/>
                      </a:lnTo>
                      <a:lnTo>
                        <a:pt x="902716" y="548005"/>
                      </a:lnTo>
                      <a:lnTo>
                        <a:pt x="893191" y="566928"/>
                      </a:lnTo>
                      <a:lnTo>
                        <a:pt x="874268" y="601599"/>
                      </a:lnTo>
                      <a:lnTo>
                        <a:pt x="863219" y="618871"/>
                      </a:lnTo>
                      <a:lnTo>
                        <a:pt x="850646" y="636270"/>
                      </a:lnTo>
                      <a:lnTo>
                        <a:pt x="837946" y="652018"/>
                      </a:lnTo>
                      <a:lnTo>
                        <a:pt x="823722" y="667766"/>
                      </a:lnTo>
                      <a:lnTo>
                        <a:pt x="809498" y="681990"/>
                      </a:lnTo>
                      <a:lnTo>
                        <a:pt x="778002" y="710311"/>
                      </a:lnTo>
                      <a:lnTo>
                        <a:pt x="760603" y="722884"/>
                      </a:lnTo>
                      <a:lnTo>
                        <a:pt x="743331" y="733933"/>
                      </a:lnTo>
                      <a:lnTo>
                        <a:pt x="724281" y="746506"/>
                      </a:lnTo>
                      <a:lnTo>
                        <a:pt x="705358" y="755904"/>
                      </a:lnTo>
                      <a:lnTo>
                        <a:pt x="686435" y="766953"/>
                      </a:lnTo>
                      <a:lnTo>
                        <a:pt x="665988" y="774827"/>
                      </a:lnTo>
                      <a:lnTo>
                        <a:pt x="645414" y="784225"/>
                      </a:lnTo>
                      <a:lnTo>
                        <a:pt x="624967" y="790575"/>
                      </a:lnTo>
                      <a:lnTo>
                        <a:pt x="580771" y="803148"/>
                      </a:lnTo>
                      <a:lnTo>
                        <a:pt x="558673" y="807847"/>
                      </a:lnTo>
                      <a:lnTo>
                        <a:pt x="536575" y="811022"/>
                      </a:lnTo>
                      <a:lnTo>
                        <a:pt x="512826" y="814197"/>
                      </a:lnTo>
                      <a:lnTo>
                        <a:pt x="489204" y="815721"/>
                      </a:lnTo>
                      <a:lnTo>
                        <a:pt x="441833" y="815721"/>
                      </a:lnTo>
                      <a:lnTo>
                        <a:pt x="418211" y="814197"/>
                      </a:lnTo>
                      <a:lnTo>
                        <a:pt x="370840" y="807847"/>
                      </a:lnTo>
                      <a:lnTo>
                        <a:pt x="348742" y="803148"/>
                      </a:lnTo>
                      <a:lnTo>
                        <a:pt x="326644" y="796925"/>
                      </a:lnTo>
                      <a:lnTo>
                        <a:pt x="306197" y="790575"/>
                      </a:lnTo>
                      <a:lnTo>
                        <a:pt x="284099" y="784225"/>
                      </a:lnTo>
                      <a:lnTo>
                        <a:pt x="263525" y="774827"/>
                      </a:lnTo>
                      <a:lnTo>
                        <a:pt x="243078" y="766953"/>
                      </a:lnTo>
                      <a:lnTo>
                        <a:pt x="224155" y="755904"/>
                      </a:lnTo>
                      <a:lnTo>
                        <a:pt x="205105" y="746506"/>
                      </a:lnTo>
                      <a:lnTo>
                        <a:pt x="187833" y="733933"/>
                      </a:lnTo>
                      <a:lnTo>
                        <a:pt x="168910" y="722884"/>
                      </a:lnTo>
                      <a:lnTo>
                        <a:pt x="153035" y="710311"/>
                      </a:lnTo>
                      <a:lnTo>
                        <a:pt x="105791" y="667766"/>
                      </a:lnTo>
                      <a:lnTo>
                        <a:pt x="93218" y="652018"/>
                      </a:lnTo>
                      <a:lnTo>
                        <a:pt x="78994" y="636270"/>
                      </a:lnTo>
                      <a:lnTo>
                        <a:pt x="45847" y="584327"/>
                      </a:lnTo>
                      <a:lnTo>
                        <a:pt x="36322" y="566928"/>
                      </a:lnTo>
                      <a:lnTo>
                        <a:pt x="20574" y="529082"/>
                      </a:lnTo>
                      <a:lnTo>
                        <a:pt x="14224" y="510286"/>
                      </a:lnTo>
                      <a:lnTo>
                        <a:pt x="4826" y="469392"/>
                      </a:lnTo>
                      <a:lnTo>
                        <a:pt x="3175" y="448818"/>
                      </a:lnTo>
                      <a:lnTo>
                        <a:pt x="0" y="428371"/>
                      </a:lnTo>
                      <a:lnTo>
                        <a:pt x="0" y="387350"/>
                      </a:lnTo>
                      <a:lnTo>
                        <a:pt x="3175" y="366903"/>
                      </a:lnTo>
                      <a:lnTo>
                        <a:pt x="4826" y="346456"/>
                      </a:lnTo>
                      <a:lnTo>
                        <a:pt x="14224" y="305562"/>
                      </a:lnTo>
                      <a:lnTo>
                        <a:pt x="20574" y="286639"/>
                      </a:lnTo>
                      <a:lnTo>
                        <a:pt x="36322" y="248793"/>
                      </a:lnTo>
                      <a:lnTo>
                        <a:pt x="45847" y="231521"/>
                      </a:lnTo>
                      <a:lnTo>
                        <a:pt x="78994" y="179578"/>
                      </a:lnTo>
                      <a:lnTo>
                        <a:pt x="93218" y="163830"/>
                      </a:lnTo>
                      <a:lnTo>
                        <a:pt x="121539" y="133858"/>
                      </a:lnTo>
                      <a:lnTo>
                        <a:pt x="137287" y="119761"/>
                      </a:lnTo>
                      <a:lnTo>
                        <a:pt x="153035" y="107061"/>
                      </a:lnTo>
                      <a:lnTo>
                        <a:pt x="168910" y="92964"/>
                      </a:lnTo>
                      <a:lnTo>
                        <a:pt x="187833" y="81915"/>
                      </a:lnTo>
                      <a:lnTo>
                        <a:pt x="205105" y="69342"/>
                      </a:lnTo>
                      <a:lnTo>
                        <a:pt x="224155" y="59817"/>
                      </a:lnTo>
                      <a:lnTo>
                        <a:pt x="243078" y="48895"/>
                      </a:lnTo>
                      <a:lnTo>
                        <a:pt x="284099" y="33020"/>
                      </a:lnTo>
                      <a:lnTo>
                        <a:pt x="306197" y="25273"/>
                      </a:lnTo>
                      <a:lnTo>
                        <a:pt x="326644" y="18923"/>
                      </a:lnTo>
                      <a:lnTo>
                        <a:pt x="348742" y="12573"/>
                      </a:lnTo>
                      <a:lnTo>
                        <a:pt x="370840" y="7874"/>
                      </a:lnTo>
                      <a:lnTo>
                        <a:pt x="418211" y="1651"/>
                      </a:lnTo>
                      <a:lnTo>
                        <a:pt x="441833" y="0"/>
                      </a:lnTo>
                      <a:lnTo>
                        <a:pt x="465582" y="0"/>
                      </a:lnTo>
                      <a:close/>
                    </a:path>
                  </a:pathLst>
                </a:custGeom>
                <a:solidFill>
                  <a:srgbClr val="FFF500"/>
                </a:solidFill>
                <a:ln w="0" cap="flat" cmpd="sng" algn="ctr">
                  <a:solidFill>
                    <a:srgbClr val="FFF5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5" name="Freeform 194"/>
                <p:cNvSpPr/>
                <p:nvPr/>
              </p:nvSpPr>
              <p:spPr>
                <a:xfrm>
                  <a:off x="799719" y="5461508"/>
                  <a:ext cx="934213" cy="8188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4213" h="818897">
                      <a:moveTo>
                        <a:pt x="538099" y="4826"/>
                      </a:moveTo>
                      <a:lnTo>
                        <a:pt x="560324" y="7874"/>
                      </a:lnTo>
                      <a:lnTo>
                        <a:pt x="583946" y="12573"/>
                      </a:lnTo>
                      <a:lnTo>
                        <a:pt x="606044" y="18923"/>
                      </a:lnTo>
                      <a:lnTo>
                        <a:pt x="626491" y="25273"/>
                      </a:lnTo>
                      <a:lnTo>
                        <a:pt x="648589" y="33147"/>
                      </a:lnTo>
                      <a:lnTo>
                        <a:pt x="669163" y="41021"/>
                      </a:lnTo>
                      <a:lnTo>
                        <a:pt x="689610" y="50419"/>
                      </a:lnTo>
                      <a:lnTo>
                        <a:pt x="708533" y="59817"/>
                      </a:lnTo>
                      <a:lnTo>
                        <a:pt x="746506" y="81915"/>
                      </a:lnTo>
                      <a:lnTo>
                        <a:pt x="781177" y="107061"/>
                      </a:lnTo>
                      <a:lnTo>
                        <a:pt x="796925" y="121285"/>
                      </a:lnTo>
                      <a:lnTo>
                        <a:pt x="826897" y="149606"/>
                      </a:lnTo>
                      <a:lnTo>
                        <a:pt x="841121" y="165354"/>
                      </a:lnTo>
                      <a:lnTo>
                        <a:pt x="853821" y="181102"/>
                      </a:lnTo>
                      <a:lnTo>
                        <a:pt x="866394" y="198501"/>
                      </a:lnTo>
                      <a:lnTo>
                        <a:pt x="888492" y="233172"/>
                      </a:lnTo>
                      <a:lnTo>
                        <a:pt x="896366" y="250444"/>
                      </a:lnTo>
                      <a:lnTo>
                        <a:pt x="905891" y="269367"/>
                      </a:lnTo>
                      <a:lnTo>
                        <a:pt x="918464" y="307086"/>
                      </a:lnTo>
                      <a:lnTo>
                        <a:pt x="924814" y="327660"/>
                      </a:lnTo>
                      <a:lnTo>
                        <a:pt x="931037" y="368554"/>
                      </a:lnTo>
                      <a:lnTo>
                        <a:pt x="934212" y="409448"/>
                      </a:lnTo>
                      <a:lnTo>
                        <a:pt x="931037" y="451993"/>
                      </a:lnTo>
                      <a:lnTo>
                        <a:pt x="924814" y="493014"/>
                      </a:lnTo>
                      <a:lnTo>
                        <a:pt x="918464" y="511810"/>
                      </a:lnTo>
                      <a:lnTo>
                        <a:pt x="912114" y="532257"/>
                      </a:lnTo>
                      <a:lnTo>
                        <a:pt x="905891" y="551180"/>
                      </a:lnTo>
                      <a:lnTo>
                        <a:pt x="896366" y="568579"/>
                      </a:lnTo>
                      <a:lnTo>
                        <a:pt x="888492" y="587502"/>
                      </a:lnTo>
                      <a:lnTo>
                        <a:pt x="866394" y="622046"/>
                      </a:lnTo>
                      <a:lnTo>
                        <a:pt x="853821" y="639445"/>
                      </a:lnTo>
                      <a:lnTo>
                        <a:pt x="841121" y="655193"/>
                      </a:lnTo>
                      <a:lnTo>
                        <a:pt x="826897" y="670941"/>
                      </a:lnTo>
                      <a:lnTo>
                        <a:pt x="812673" y="685165"/>
                      </a:lnTo>
                      <a:lnTo>
                        <a:pt x="781177" y="713486"/>
                      </a:lnTo>
                      <a:lnTo>
                        <a:pt x="746506" y="738632"/>
                      </a:lnTo>
                      <a:lnTo>
                        <a:pt x="708533" y="760730"/>
                      </a:lnTo>
                      <a:lnTo>
                        <a:pt x="689610" y="770128"/>
                      </a:lnTo>
                      <a:lnTo>
                        <a:pt x="669163" y="779653"/>
                      </a:lnTo>
                      <a:lnTo>
                        <a:pt x="648589" y="787400"/>
                      </a:lnTo>
                      <a:lnTo>
                        <a:pt x="626491" y="795274"/>
                      </a:lnTo>
                      <a:lnTo>
                        <a:pt x="606044" y="801624"/>
                      </a:lnTo>
                      <a:lnTo>
                        <a:pt x="583946" y="806323"/>
                      </a:lnTo>
                      <a:lnTo>
                        <a:pt x="560324" y="811022"/>
                      </a:lnTo>
                      <a:lnTo>
                        <a:pt x="538099" y="814197"/>
                      </a:lnTo>
                      <a:lnTo>
                        <a:pt x="514477" y="817372"/>
                      </a:lnTo>
                      <a:lnTo>
                        <a:pt x="490855" y="818896"/>
                      </a:lnTo>
                      <a:lnTo>
                        <a:pt x="443484" y="818896"/>
                      </a:lnTo>
                      <a:lnTo>
                        <a:pt x="419862" y="817372"/>
                      </a:lnTo>
                      <a:lnTo>
                        <a:pt x="372491" y="811022"/>
                      </a:lnTo>
                      <a:lnTo>
                        <a:pt x="328295" y="801624"/>
                      </a:lnTo>
                      <a:lnTo>
                        <a:pt x="306197" y="795274"/>
                      </a:lnTo>
                      <a:lnTo>
                        <a:pt x="265176" y="779653"/>
                      </a:lnTo>
                      <a:lnTo>
                        <a:pt x="224155" y="760730"/>
                      </a:lnTo>
                      <a:lnTo>
                        <a:pt x="205232" y="749681"/>
                      </a:lnTo>
                      <a:lnTo>
                        <a:pt x="187833" y="738632"/>
                      </a:lnTo>
                      <a:lnTo>
                        <a:pt x="153162" y="713486"/>
                      </a:lnTo>
                      <a:lnTo>
                        <a:pt x="105791" y="670941"/>
                      </a:lnTo>
                      <a:lnTo>
                        <a:pt x="93218" y="655193"/>
                      </a:lnTo>
                      <a:lnTo>
                        <a:pt x="78994" y="639445"/>
                      </a:lnTo>
                      <a:lnTo>
                        <a:pt x="67945" y="622046"/>
                      </a:lnTo>
                      <a:lnTo>
                        <a:pt x="55245" y="604774"/>
                      </a:lnTo>
                      <a:lnTo>
                        <a:pt x="45847" y="587502"/>
                      </a:lnTo>
                      <a:lnTo>
                        <a:pt x="36322" y="568579"/>
                      </a:lnTo>
                      <a:lnTo>
                        <a:pt x="28448" y="551180"/>
                      </a:lnTo>
                      <a:lnTo>
                        <a:pt x="20574" y="532257"/>
                      </a:lnTo>
                      <a:lnTo>
                        <a:pt x="14224" y="511810"/>
                      </a:lnTo>
                      <a:lnTo>
                        <a:pt x="9525" y="493014"/>
                      </a:lnTo>
                      <a:lnTo>
                        <a:pt x="4826" y="472567"/>
                      </a:lnTo>
                      <a:lnTo>
                        <a:pt x="1651" y="451993"/>
                      </a:lnTo>
                      <a:lnTo>
                        <a:pt x="0" y="431546"/>
                      </a:lnTo>
                      <a:lnTo>
                        <a:pt x="0" y="389001"/>
                      </a:lnTo>
                      <a:lnTo>
                        <a:pt x="1651" y="368554"/>
                      </a:lnTo>
                      <a:lnTo>
                        <a:pt x="4826" y="348107"/>
                      </a:lnTo>
                      <a:lnTo>
                        <a:pt x="14224" y="307086"/>
                      </a:lnTo>
                      <a:lnTo>
                        <a:pt x="20574" y="288290"/>
                      </a:lnTo>
                      <a:lnTo>
                        <a:pt x="36322" y="250444"/>
                      </a:lnTo>
                      <a:lnTo>
                        <a:pt x="55245" y="215773"/>
                      </a:lnTo>
                      <a:lnTo>
                        <a:pt x="67945" y="198501"/>
                      </a:lnTo>
                      <a:lnTo>
                        <a:pt x="78994" y="181102"/>
                      </a:lnTo>
                      <a:lnTo>
                        <a:pt x="93218" y="165354"/>
                      </a:lnTo>
                      <a:lnTo>
                        <a:pt x="105791" y="149606"/>
                      </a:lnTo>
                      <a:lnTo>
                        <a:pt x="153162" y="107061"/>
                      </a:lnTo>
                      <a:lnTo>
                        <a:pt x="187833" y="81915"/>
                      </a:lnTo>
                      <a:lnTo>
                        <a:pt x="205232" y="70866"/>
                      </a:lnTo>
                      <a:lnTo>
                        <a:pt x="224155" y="59817"/>
                      </a:lnTo>
                      <a:lnTo>
                        <a:pt x="265176" y="41021"/>
                      </a:lnTo>
                      <a:lnTo>
                        <a:pt x="306197" y="25273"/>
                      </a:lnTo>
                      <a:lnTo>
                        <a:pt x="350393" y="12573"/>
                      </a:lnTo>
                      <a:lnTo>
                        <a:pt x="372491" y="7874"/>
                      </a:lnTo>
                      <a:lnTo>
                        <a:pt x="396113" y="4826"/>
                      </a:lnTo>
                      <a:lnTo>
                        <a:pt x="467106" y="0"/>
                      </a:lnTo>
                      <a:close/>
                    </a:path>
                  </a:pathLst>
                </a:custGeom>
                <a:solidFill>
                  <a:srgbClr val="FFF200"/>
                </a:solidFill>
                <a:ln w="0" cap="flat" cmpd="sng" algn="ctr">
                  <a:solidFill>
                    <a:srgbClr val="FFF2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6" name="Freeform 195"/>
                <p:cNvSpPr/>
                <p:nvPr/>
              </p:nvSpPr>
              <p:spPr>
                <a:xfrm>
                  <a:off x="795020" y="5458333"/>
                  <a:ext cx="938912" cy="8237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8912" h="823723">
                      <a:moveTo>
                        <a:pt x="541274" y="4826"/>
                      </a:moveTo>
                      <a:lnTo>
                        <a:pt x="565023" y="9525"/>
                      </a:lnTo>
                      <a:lnTo>
                        <a:pt x="586994" y="12700"/>
                      </a:lnTo>
                      <a:lnTo>
                        <a:pt x="631190" y="25273"/>
                      </a:lnTo>
                      <a:lnTo>
                        <a:pt x="672211" y="41021"/>
                      </a:lnTo>
                      <a:lnTo>
                        <a:pt x="713232" y="59944"/>
                      </a:lnTo>
                      <a:lnTo>
                        <a:pt x="751205" y="81915"/>
                      </a:lnTo>
                      <a:lnTo>
                        <a:pt x="785876" y="107188"/>
                      </a:lnTo>
                      <a:lnTo>
                        <a:pt x="817372" y="135509"/>
                      </a:lnTo>
                      <a:lnTo>
                        <a:pt x="845820" y="165481"/>
                      </a:lnTo>
                      <a:lnTo>
                        <a:pt x="858520" y="182753"/>
                      </a:lnTo>
                      <a:lnTo>
                        <a:pt x="871093" y="198501"/>
                      </a:lnTo>
                      <a:lnTo>
                        <a:pt x="893191" y="233172"/>
                      </a:lnTo>
                      <a:lnTo>
                        <a:pt x="902589" y="251968"/>
                      </a:lnTo>
                      <a:lnTo>
                        <a:pt x="918464" y="289814"/>
                      </a:lnTo>
                      <a:lnTo>
                        <a:pt x="924687" y="308737"/>
                      </a:lnTo>
                      <a:lnTo>
                        <a:pt x="934212" y="349631"/>
                      </a:lnTo>
                      <a:lnTo>
                        <a:pt x="937387" y="370078"/>
                      </a:lnTo>
                      <a:lnTo>
                        <a:pt x="938911" y="390652"/>
                      </a:lnTo>
                      <a:lnTo>
                        <a:pt x="938911" y="433197"/>
                      </a:lnTo>
                      <a:lnTo>
                        <a:pt x="937387" y="453644"/>
                      </a:lnTo>
                      <a:lnTo>
                        <a:pt x="934212" y="474091"/>
                      </a:lnTo>
                      <a:lnTo>
                        <a:pt x="924687" y="514985"/>
                      </a:lnTo>
                      <a:lnTo>
                        <a:pt x="918464" y="533908"/>
                      </a:lnTo>
                      <a:lnTo>
                        <a:pt x="902589" y="571754"/>
                      </a:lnTo>
                      <a:lnTo>
                        <a:pt x="893191" y="590677"/>
                      </a:lnTo>
                      <a:lnTo>
                        <a:pt x="871093" y="625221"/>
                      </a:lnTo>
                      <a:lnTo>
                        <a:pt x="858520" y="642620"/>
                      </a:lnTo>
                      <a:lnTo>
                        <a:pt x="845820" y="658368"/>
                      </a:lnTo>
                      <a:lnTo>
                        <a:pt x="831596" y="674116"/>
                      </a:lnTo>
                      <a:lnTo>
                        <a:pt x="817372" y="688340"/>
                      </a:lnTo>
                      <a:lnTo>
                        <a:pt x="785876" y="716661"/>
                      </a:lnTo>
                      <a:lnTo>
                        <a:pt x="751205" y="741807"/>
                      </a:lnTo>
                      <a:lnTo>
                        <a:pt x="713232" y="763905"/>
                      </a:lnTo>
                      <a:lnTo>
                        <a:pt x="672211" y="782828"/>
                      </a:lnTo>
                      <a:lnTo>
                        <a:pt x="631190" y="798449"/>
                      </a:lnTo>
                      <a:lnTo>
                        <a:pt x="586994" y="811149"/>
                      </a:lnTo>
                      <a:lnTo>
                        <a:pt x="565023" y="815848"/>
                      </a:lnTo>
                      <a:lnTo>
                        <a:pt x="517652" y="822071"/>
                      </a:lnTo>
                      <a:lnTo>
                        <a:pt x="493903" y="823722"/>
                      </a:lnTo>
                      <a:lnTo>
                        <a:pt x="445008" y="823722"/>
                      </a:lnTo>
                      <a:lnTo>
                        <a:pt x="421386" y="822071"/>
                      </a:lnTo>
                      <a:lnTo>
                        <a:pt x="397637" y="819023"/>
                      </a:lnTo>
                      <a:lnTo>
                        <a:pt x="375666" y="815848"/>
                      </a:lnTo>
                      <a:lnTo>
                        <a:pt x="351917" y="811149"/>
                      </a:lnTo>
                      <a:lnTo>
                        <a:pt x="329819" y="804799"/>
                      </a:lnTo>
                      <a:lnTo>
                        <a:pt x="309372" y="798449"/>
                      </a:lnTo>
                      <a:lnTo>
                        <a:pt x="287274" y="790575"/>
                      </a:lnTo>
                      <a:lnTo>
                        <a:pt x="266700" y="782828"/>
                      </a:lnTo>
                      <a:lnTo>
                        <a:pt x="246126" y="773303"/>
                      </a:lnTo>
                      <a:lnTo>
                        <a:pt x="227203" y="763905"/>
                      </a:lnTo>
                      <a:lnTo>
                        <a:pt x="189357" y="741807"/>
                      </a:lnTo>
                      <a:lnTo>
                        <a:pt x="154686" y="716661"/>
                      </a:lnTo>
                      <a:lnTo>
                        <a:pt x="137287" y="702437"/>
                      </a:lnTo>
                      <a:lnTo>
                        <a:pt x="107315" y="674116"/>
                      </a:lnTo>
                      <a:lnTo>
                        <a:pt x="93091" y="658368"/>
                      </a:lnTo>
                      <a:lnTo>
                        <a:pt x="80518" y="642620"/>
                      </a:lnTo>
                      <a:lnTo>
                        <a:pt x="67945" y="625221"/>
                      </a:lnTo>
                      <a:lnTo>
                        <a:pt x="56769" y="607949"/>
                      </a:lnTo>
                      <a:lnTo>
                        <a:pt x="47371" y="590677"/>
                      </a:lnTo>
                      <a:lnTo>
                        <a:pt x="28448" y="552831"/>
                      </a:lnTo>
                      <a:lnTo>
                        <a:pt x="15875" y="514985"/>
                      </a:lnTo>
                      <a:lnTo>
                        <a:pt x="9525" y="494538"/>
                      </a:lnTo>
                      <a:lnTo>
                        <a:pt x="3175" y="453644"/>
                      </a:lnTo>
                      <a:lnTo>
                        <a:pt x="0" y="412623"/>
                      </a:lnTo>
                      <a:lnTo>
                        <a:pt x="3175" y="370078"/>
                      </a:lnTo>
                      <a:lnTo>
                        <a:pt x="9525" y="329184"/>
                      </a:lnTo>
                      <a:lnTo>
                        <a:pt x="15875" y="308737"/>
                      </a:lnTo>
                      <a:lnTo>
                        <a:pt x="28448" y="270891"/>
                      </a:lnTo>
                      <a:lnTo>
                        <a:pt x="47371" y="233172"/>
                      </a:lnTo>
                      <a:lnTo>
                        <a:pt x="56769" y="215773"/>
                      </a:lnTo>
                      <a:lnTo>
                        <a:pt x="67945" y="198501"/>
                      </a:lnTo>
                      <a:lnTo>
                        <a:pt x="80518" y="182753"/>
                      </a:lnTo>
                      <a:lnTo>
                        <a:pt x="93091" y="165481"/>
                      </a:lnTo>
                      <a:lnTo>
                        <a:pt x="137287" y="121285"/>
                      </a:lnTo>
                      <a:lnTo>
                        <a:pt x="154686" y="107188"/>
                      </a:lnTo>
                      <a:lnTo>
                        <a:pt x="189357" y="81915"/>
                      </a:lnTo>
                      <a:lnTo>
                        <a:pt x="227203" y="59944"/>
                      </a:lnTo>
                      <a:lnTo>
                        <a:pt x="246126" y="50419"/>
                      </a:lnTo>
                      <a:lnTo>
                        <a:pt x="266700" y="41021"/>
                      </a:lnTo>
                      <a:lnTo>
                        <a:pt x="287274" y="33147"/>
                      </a:lnTo>
                      <a:lnTo>
                        <a:pt x="309372" y="25273"/>
                      </a:lnTo>
                      <a:lnTo>
                        <a:pt x="329819" y="18923"/>
                      </a:lnTo>
                      <a:lnTo>
                        <a:pt x="351917" y="12700"/>
                      </a:lnTo>
                      <a:lnTo>
                        <a:pt x="375666" y="9525"/>
                      </a:lnTo>
                      <a:lnTo>
                        <a:pt x="397637" y="4826"/>
                      </a:lnTo>
                      <a:lnTo>
                        <a:pt x="445008" y="1651"/>
                      </a:lnTo>
                      <a:lnTo>
                        <a:pt x="470281" y="0"/>
                      </a:lnTo>
                      <a:close/>
                    </a:path>
                  </a:pathLst>
                </a:custGeom>
                <a:solidFill>
                  <a:srgbClr val="FFED00"/>
                </a:solidFill>
                <a:ln w="0" cap="flat" cmpd="sng" algn="ctr">
                  <a:solidFill>
                    <a:srgbClr val="FFED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7" name="Freeform 196"/>
                <p:cNvSpPr/>
                <p:nvPr/>
              </p:nvSpPr>
              <p:spPr>
                <a:xfrm>
                  <a:off x="791845" y="5455285"/>
                  <a:ext cx="943738" cy="8282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43738" h="828295">
                      <a:moveTo>
                        <a:pt x="542798" y="4699"/>
                      </a:moveTo>
                      <a:lnTo>
                        <a:pt x="566547" y="9398"/>
                      </a:lnTo>
                      <a:lnTo>
                        <a:pt x="610743" y="18796"/>
                      </a:lnTo>
                      <a:lnTo>
                        <a:pt x="632841" y="25146"/>
                      </a:lnTo>
                      <a:lnTo>
                        <a:pt x="654939" y="33020"/>
                      </a:lnTo>
                      <a:lnTo>
                        <a:pt x="675386" y="40894"/>
                      </a:lnTo>
                      <a:lnTo>
                        <a:pt x="695960" y="50419"/>
                      </a:lnTo>
                      <a:lnTo>
                        <a:pt x="714883" y="59817"/>
                      </a:lnTo>
                      <a:lnTo>
                        <a:pt x="735330" y="70866"/>
                      </a:lnTo>
                      <a:lnTo>
                        <a:pt x="752729" y="83439"/>
                      </a:lnTo>
                      <a:lnTo>
                        <a:pt x="771652" y="94488"/>
                      </a:lnTo>
                      <a:lnTo>
                        <a:pt x="789051" y="108585"/>
                      </a:lnTo>
                      <a:lnTo>
                        <a:pt x="804799" y="121285"/>
                      </a:lnTo>
                      <a:lnTo>
                        <a:pt x="820547" y="135382"/>
                      </a:lnTo>
                      <a:lnTo>
                        <a:pt x="848995" y="166878"/>
                      </a:lnTo>
                      <a:lnTo>
                        <a:pt x="861695" y="182626"/>
                      </a:lnTo>
                      <a:lnTo>
                        <a:pt x="874268" y="200025"/>
                      </a:lnTo>
                      <a:lnTo>
                        <a:pt x="896366" y="234569"/>
                      </a:lnTo>
                      <a:lnTo>
                        <a:pt x="905764" y="253492"/>
                      </a:lnTo>
                      <a:lnTo>
                        <a:pt x="921639" y="291338"/>
                      </a:lnTo>
                      <a:lnTo>
                        <a:pt x="927862" y="310261"/>
                      </a:lnTo>
                      <a:lnTo>
                        <a:pt x="934212" y="330708"/>
                      </a:lnTo>
                      <a:lnTo>
                        <a:pt x="940562" y="371602"/>
                      </a:lnTo>
                      <a:lnTo>
                        <a:pt x="942086" y="392049"/>
                      </a:lnTo>
                      <a:lnTo>
                        <a:pt x="943737" y="414147"/>
                      </a:lnTo>
                      <a:lnTo>
                        <a:pt x="940562" y="456692"/>
                      </a:lnTo>
                      <a:lnTo>
                        <a:pt x="934212" y="497586"/>
                      </a:lnTo>
                      <a:lnTo>
                        <a:pt x="927862" y="516509"/>
                      </a:lnTo>
                      <a:lnTo>
                        <a:pt x="921639" y="536956"/>
                      </a:lnTo>
                      <a:lnTo>
                        <a:pt x="905764" y="574802"/>
                      </a:lnTo>
                      <a:lnTo>
                        <a:pt x="896366" y="593725"/>
                      </a:lnTo>
                      <a:lnTo>
                        <a:pt x="874268" y="628269"/>
                      </a:lnTo>
                      <a:lnTo>
                        <a:pt x="861695" y="645668"/>
                      </a:lnTo>
                      <a:lnTo>
                        <a:pt x="848995" y="661416"/>
                      </a:lnTo>
                      <a:lnTo>
                        <a:pt x="834771" y="677164"/>
                      </a:lnTo>
                      <a:lnTo>
                        <a:pt x="820547" y="691388"/>
                      </a:lnTo>
                      <a:lnTo>
                        <a:pt x="789051" y="719709"/>
                      </a:lnTo>
                      <a:lnTo>
                        <a:pt x="771652" y="732282"/>
                      </a:lnTo>
                      <a:lnTo>
                        <a:pt x="752729" y="744855"/>
                      </a:lnTo>
                      <a:lnTo>
                        <a:pt x="735330" y="757428"/>
                      </a:lnTo>
                      <a:lnTo>
                        <a:pt x="714883" y="766953"/>
                      </a:lnTo>
                      <a:lnTo>
                        <a:pt x="695960" y="777875"/>
                      </a:lnTo>
                      <a:lnTo>
                        <a:pt x="675386" y="787400"/>
                      </a:lnTo>
                      <a:lnTo>
                        <a:pt x="654939" y="795274"/>
                      </a:lnTo>
                      <a:lnTo>
                        <a:pt x="632841" y="803148"/>
                      </a:lnTo>
                      <a:lnTo>
                        <a:pt x="610743" y="809498"/>
                      </a:lnTo>
                      <a:lnTo>
                        <a:pt x="566547" y="818896"/>
                      </a:lnTo>
                      <a:lnTo>
                        <a:pt x="519176" y="825119"/>
                      </a:lnTo>
                      <a:lnTo>
                        <a:pt x="471805" y="828294"/>
                      </a:lnTo>
                      <a:lnTo>
                        <a:pt x="422910" y="825119"/>
                      </a:lnTo>
                      <a:lnTo>
                        <a:pt x="399288" y="822071"/>
                      </a:lnTo>
                      <a:lnTo>
                        <a:pt x="377190" y="818896"/>
                      </a:lnTo>
                      <a:lnTo>
                        <a:pt x="353441" y="814197"/>
                      </a:lnTo>
                      <a:lnTo>
                        <a:pt x="331470" y="809498"/>
                      </a:lnTo>
                      <a:lnTo>
                        <a:pt x="309372" y="803148"/>
                      </a:lnTo>
                      <a:lnTo>
                        <a:pt x="288798" y="795274"/>
                      </a:lnTo>
                      <a:lnTo>
                        <a:pt x="266700" y="787400"/>
                      </a:lnTo>
                      <a:lnTo>
                        <a:pt x="246253" y="777875"/>
                      </a:lnTo>
                      <a:lnTo>
                        <a:pt x="227330" y="766953"/>
                      </a:lnTo>
                      <a:lnTo>
                        <a:pt x="208407" y="757428"/>
                      </a:lnTo>
                      <a:lnTo>
                        <a:pt x="189357" y="744855"/>
                      </a:lnTo>
                      <a:lnTo>
                        <a:pt x="154686" y="719709"/>
                      </a:lnTo>
                      <a:lnTo>
                        <a:pt x="137287" y="705485"/>
                      </a:lnTo>
                      <a:lnTo>
                        <a:pt x="107315" y="677164"/>
                      </a:lnTo>
                      <a:lnTo>
                        <a:pt x="93091" y="661416"/>
                      </a:lnTo>
                      <a:lnTo>
                        <a:pt x="80518" y="645668"/>
                      </a:lnTo>
                      <a:lnTo>
                        <a:pt x="67945" y="628269"/>
                      </a:lnTo>
                      <a:lnTo>
                        <a:pt x="45847" y="593725"/>
                      </a:lnTo>
                      <a:lnTo>
                        <a:pt x="36322" y="574802"/>
                      </a:lnTo>
                      <a:lnTo>
                        <a:pt x="20574" y="536956"/>
                      </a:lnTo>
                      <a:lnTo>
                        <a:pt x="14224" y="516509"/>
                      </a:lnTo>
                      <a:lnTo>
                        <a:pt x="9525" y="497586"/>
                      </a:lnTo>
                      <a:lnTo>
                        <a:pt x="4826" y="477139"/>
                      </a:lnTo>
                      <a:lnTo>
                        <a:pt x="1651" y="456692"/>
                      </a:lnTo>
                      <a:lnTo>
                        <a:pt x="0" y="434594"/>
                      </a:lnTo>
                      <a:lnTo>
                        <a:pt x="0" y="392049"/>
                      </a:lnTo>
                      <a:lnTo>
                        <a:pt x="1651" y="371602"/>
                      </a:lnTo>
                      <a:lnTo>
                        <a:pt x="4826" y="351155"/>
                      </a:lnTo>
                      <a:lnTo>
                        <a:pt x="14224" y="310261"/>
                      </a:lnTo>
                      <a:lnTo>
                        <a:pt x="20574" y="291338"/>
                      </a:lnTo>
                      <a:lnTo>
                        <a:pt x="36322" y="253492"/>
                      </a:lnTo>
                      <a:lnTo>
                        <a:pt x="45847" y="234569"/>
                      </a:lnTo>
                      <a:lnTo>
                        <a:pt x="67945" y="200025"/>
                      </a:lnTo>
                      <a:lnTo>
                        <a:pt x="80518" y="182626"/>
                      </a:lnTo>
                      <a:lnTo>
                        <a:pt x="93091" y="166878"/>
                      </a:lnTo>
                      <a:lnTo>
                        <a:pt x="107315" y="151130"/>
                      </a:lnTo>
                      <a:lnTo>
                        <a:pt x="137287" y="121285"/>
                      </a:lnTo>
                      <a:lnTo>
                        <a:pt x="154686" y="108585"/>
                      </a:lnTo>
                      <a:lnTo>
                        <a:pt x="172085" y="94488"/>
                      </a:lnTo>
                      <a:lnTo>
                        <a:pt x="189357" y="83439"/>
                      </a:lnTo>
                      <a:lnTo>
                        <a:pt x="208407" y="70866"/>
                      </a:lnTo>
                      <a:lnTo>
                        <a:pt x="227330" y="59817"/>
                      </a:lnTo>
                      <a:lnTo>
                        <a:pt x="246253" y="50419"/>
                      </a:lnTo>
                      <a:lnTo>
                        <a:pt x="266700" y="40894"/>
                      </a:lnTo>
                      <a:lnTo>
                        <a:pt x="288798" y="33020"/>
                      </a:lnTo>
                      <a:lnTo>
                        <a:pt x="309372" y="25146"/>
                      </a:lnTo>
                      <a:lnTo>
                        <a:pt x="331470" y="18796"/>
                      </a:lnTo>
                      <a:lnTo>
                        <a:pt x="353441" y="14097"/>
                      </a:lnTo>
                      <a:lnTo>
                        <a:pt x="377190" y="9398"/>
                      </a:lnTo>
                      <a:lnTo>
                        <a:pt x="399288" y="4699"/>
                      </a:lnTo>
                      <a:lnTo>
                        <a:pt x="471805" y="0"/>
                      </a:lnTo>
                      <a:close/>
                    </a:path>
                  </a:pathLst>
                </a:custGeom>
                <a:solidFill>
                  <a:srgbClr val="FFE800"/>
                </a:solidFill>
                <a:ln w="0" cap="flat" cmpd="sng" algn="ctr">
                  <a:solidFill>
                    <a:srgbClr val="FFE8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8" name="Freeform 197"/>
                <p:cNvSpPr/>
                <p:nvPr/>
              </p:nvSpPr>
              <p:spPr>
                <a:xfrm>
                  <a:off x="787146" y="5452110"/>
                  <a:ext cx="948437" cy="8314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48437" h="831470">
                      <a:moveTo>
                        <a:pt x="545973" y="4699"/>
                      </a:moveTo>
                      <a:lnTo>
                        <a:pt x="593344" y="14224"/>
                      </a:lnTo>
                      <a:lnTo>
                        <a:pt x="615442" y="18923"/>
                      </a:lnTo>
                      <a:lnTo>
                        <a:pt x="637540" y="25146"/>
                      </a:lnTo>
                      <a:lnTo>
                        <a:pt x="657987" y="33020"/>
                      </a:lnTo>
                      <a:lnTo>
                        <a:pt x="680085" y="40894"/>
                      </a:lnTo>
                      <a:lnTo>
                        <a:pt x="700659" y="50419"/>
                      </a:lnTo>
                      <a:lnTo>
                        <a:pt x="719582" y="61468"/>
                      </a:lnTo>
                      <a:lnTo>
                        <a:pt x="738505" y="70866"/>
                      </a:lnTo>
                      <a:lnTo>
                        <a:pt x="776351" y="96012"/>
                      </a:lnTo>
                      <a:lnTo>
                        <a:pt x="792226" y="108712"/>
                      </a:lnTo>
                      <a:lnTo>
                        <a:pt x="809498" y="122809"/>
                      </a:lnTo>
                      <a:lnTo>
                        <a:pt x="825246" y="137033"/>
                      </a:lnTo>
                      <a:lnTo>
                        <a:pt x="853694" y="166878"/>
                      </a:lnTo>
                      <a:lnTo>
                        <a:pt x="867918" y="184277"/>
                      </a:lnTo>
                      <a:lnTo>
                        <a:pt x="878967" y="201549"/>
                      </a:lnTo>
                      <a:lnTo>
                        <a:pt x="891540" y="218948"/>
                      </a:lnTo>
                      <a:lnTo>
                        <a:pt x="901065" y="236220"/>
                      </a:lnTo>
                      <a:lnTo>
                        <a:pt x="919988" y="274066"/>
                      </a:lnTo>
                      <a:lnTo>
                        <a:pt x="926338" y="292862"/>
                      </a:lnTo>
                      <a:lnTo>
                        <a:pt x="934212" y="311785"/>
                      </a:lnTo>
                      <a:lnTo>
                        <a:pt x="943610" y="352679"/>
                      </a:lnTo>
                      <a:lnTo>
                        <a:pt x="945261" y="373253"/>
                      </a:lnTo>
                      <a:lnTo>
                        <a:pt x="948436" y="395224"/>
                      </a:lnTo>
                      <a:lnTo>
                        <a:pt x="948436" y="437769"/>
                      </a:lnTo>
                      <a:lnTo>
                        <a:pt x="945261" y="458343"/>
                      </a:lnTo>
                      <a:lnTo>
                        <a:pt x="943610" y="478790"/>
                      </a:lnTo>
                      <a:lnTo>
                        <a:pt x="934212" y="519684"/>
                      </a:lnTo>
                      <a:lnTo>
                        <a:pt x="926338" y="538607"/>
                      </a:lnTo>
                      <a:lnTo>
                        <a:pt x="919988" y="559054"/>
                      </a:lnTo>
                      <a:lnTo>
                        <a:pt x="910463" y="577977"/>
                      </a:lnTo>
                      <a:lnTo>
                        <a:pt x="901065" y="595249"/>
                      </a:lnTo>
                      <a:lnTo>
                        <a:pt x="891540" y="614172"/>
                      </a:lnTo>
                      <a:lnTo>
                        <a:pt x="878967" y="631444"/>
                      </a:lnTo>
                      <a:lnTo>
                        <a:pt x="867918" y="648843"/>
                      </a:lnTo>
                      <a:lnTo>
                        <a:pt x="839470" y="680339"/>
                      </a:lnTo>
                      <a:lnTo>
                        <a:pt x="809498" y="710184"/>
                      </a:lnTo>
                      <a:lnTo>
                        <a:pt x="792226" y="722884"/>
                      </a:lnTo>
                      <a:lnTo>
                        <a:pt x="776351" y="736981"/>
                      </a:lnTo>
                      <a:lnTo>
                        <a:pt x="757428" y="749554"/>
                      </a:lnTo>
                      <a:lnTo>
                        <a:pt x="719582" y="771652"/>
                      </a:lnTo>
                      <a:lnTo>
                        <a:pt x="700659" y="781050"/>
                      </a:lnTo>
                      <a:lnTo>
                        <a:pt x="680085" y="790575"/>
                      </a:lnTo>
                      <a:lnTo>
                        <a:pt x="657987" y="798449"/>
                      </a:lnTo>
                      <a:lnTo>
                        <a:pt x="637540" y="806323"/>
                      </a:lnTo>
                      <a:lnTo>
                        <a:pt x="593344" y="818896"/>
                      </a:lnTo>
                      <a:lnTo>
                        <a:pt x="569722" y="823595"/>
                      </a:lnTo>
                      <a:lnTo>
                        <a:pt x="522351" y="829945"/>
                      </a:lnTo>
                      <a:lnTo>
                        <a:pt x="498602" y="831469"/>
                      </a:lnTo>
                      <a:lnTo>
                        <a:pt x="449707" y="831469"/>
                      </a:lnTo>
                      <a:lnTo>
                        <a:pt x="426085" y="829945"/>
                      </a:lnTo>
                      <a:lnTo>
                        <a:pt x="378714" y="823595"/>
                      </a:lnTo>
                      <a:lnTo>
                        <a:pt x="356616" y="818896"/>
                      </a:lnTo>
                      <a:lnTo>
                        <a:pt x="312420" y="806323"/>
                      </a:lnTo>
                      <a:lnTo>
                        <a:pt x="290322" y="798449"/>
                      </a:lnTo>
                      <a:lnTo>
                        <a:pt x="269875" y="790575"/>
                      </a:lnTo>
                      <a:lnTo>
                        <a:pt x="228854" y="771652"/>
                      </a:lnTo>
                      <a:lnTo>
                        <a:pt x="191008" y="749554"/>
                      </a:lnTo>
                      <a:lnTo>
                        <a:pt x="173609" y="736981"/>
                      </a:lnTo>
                      <a:lnTo>
                        <a:pt x="156210" y="722884"/>
                      </a:lnTo>
                      <a:lnTo>
                        <a:pt x="138811" y="710184"/>
                      </a:lnTo>
                      <a:lnTo>
                        <a:pt x="108966" y="680339"/>
                      </a:lnTo>
                      <a:lnTo>
                        <a:pt x="94742" y="664591"/>
                      </a:lnTo>
                      <a:lnTo>
                        <a:pt x="82042" y="648843"/>
                      </a:lnTo>
                      <a:lnTo>
                        <a:pt x="69469" y="631444"/>
                      </a:lnTo>
                      <a:lnTo>
                        <a:pt x="58420" y="614172"/>
                      </a:lnTo>
                      <a:lnTo>
                        <a:pt x="47371" y="595249"/>
                      </a:lnTo>
                      <a:lnTo>
                        <a:pt x="37846" y="577977"/>
                      </a:lnTo>
                      <a:lnTo>
                        <a:pt x="29972" y="559054"/>
                      </a:lnTo>
                      <a:lnTo>
                        <a:pt x="22098" y="538607"/>
                      </a:lnTo>
                      <a:lnTo>
                        <a:pt x="15748" y="519684"/>
                      </a:lnTo>
                      <a:lnTo>
                        <a:pt x="9525" y="499237"/>
                      </a:lnTo>
                      <a:lnTo>
                        <a:pt x="3175" y="458343"/>
                      </a:lnTo>
                      <a:lnTo>
                        <a:pt x="1651" y="437769"/>
                      </a:lnTo>
                      <a:lnTo>
                        <a:pt x="0" y="415798"/>
                      </a:lnTo>
                      <a:lnTo>
                        <a:pt x="1651" y="395224"/>
                      </a:lnTo>
                      <a:lnTo>
                        <a:pt x="3175" y="373253"/>
                      </a:lnTo>
                      <a:lnTo>
                        <a:pt x="9525" y="332232"/>
                      </a:lnTo>
                      <a:lnTo>
                        <a:pt x="15748" y="311785"/>
                      </a:lnTo>
                      <a:lnTo>
                        <a:pt x="22098" y="292862"/>
                      </a:lnTo>
                      <a:lnTo>
                        <a:pt x="37846" y="255143"/>
                      </a:lnTo>
                      <a:lnTo>
                        <a:pt x="47371" y="236220"/>
                      </a:lnTo>
                      <a:lnTo>
                        <a:pt x="69469" y="201549"/>
                      </a:lnTo>
                      <a:lnTo>
                        <a:pt x="94742" y="166878"/>
                      </a:lnTo>
                      <a:lnTo>
                        <a:pt x="108966" y="151130"/>
                      </a:lnTo>
                      <a:lnTo>
                        <a:pt x="138811" y="122809"/>
                      </a:lnTo>
                      <a:lnTo>
                        <a:pt x="156210" y="108712"/>
                      </a:lnTo>
                      <a:lnTo>
                        <a:pt x="191008" y="83439"/>
                      </a:lnTo>
                      <a:lnTo>
                        <a:pt x="209931" y="70866"/>
                      </a:lnTo>
                      <a:lnTo>
                        <a:pt x="228854" y="61468"/>
                      </a:lnTo>
                      <a:lnTo>
                        <a:pt x="249301" y="50419"/>
                      </a:lnTo>
                      <a:lnTo>
                        <a:pt x="269875" y="40894"/>
                      </a:lnTo>
                      <a:lnTo>
                        <a:pt x="290322" y="33020"/>
                      </a:lnTo>
                      <a:lnTo>
                        <a:pt x="312420" y="25146"/>
                      </a:lnTo>
                      <a:lnTo>
                        <a:pt x="334518" y="18923"/>
                      </a:lnTo>
                      <a:lnTo>
                        <a:pt x="378714" y="9398"/>
                      </a:lnTo>
                      <a:lnTo>
                        <a:pt x="402463" y="4699"/>
                      </a:lnTo>
                      <a:lnTo>
                        <a:pt x="426085" y="3175"/>
                      </a:lnTo>
                      <a:lnTo>
                        <a:pt x="474980" y="0"/>
                      </a:lnTo>
                      <a:close/>
                    </a:path>
                  </a:pathLst>
                </a:custGeom>
                <a:solidFill>
                  <a:srgbClr val="FFE300"/>
                </a:solidFill>
                <a:ln w="0" cap="flat" cmpd="sng" algn="ctr">
                  <a:solidFill>
                    <a:srgbClr val="FFE3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9" name="Freeform 198"/>
                <p:cNvSpPr/>
                <p:nvPr/>
              </p:nvSpPr>
              <p:spPr>
                <a:xfrm>
                  <a:off x="783971" y="5448935"/>
                  <a:ext cx="951612" cy="8362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51612" h="836296">
                      <a:moveTo>
                        <a:pt x="547624" y="4699"/>
                      </a:moveTo>
                      <a:lnTo>
                        <a:pt x="594995" y="14224"/>
                      </a:lnTo>
                      <a:lnTo>
                        <a:pt x="616966" y="18923"/>
                      </a:lnTo>
                      <a:lnTo>
                        <a:pt x="639064" y="25146"/>
                      </a:lnTo>
                      <a:lnTo>
                        <a:pt x="661162" y="33020"/>
                      </a:lnTo>
                      <a:lnTo>
                        <a:pt x="681736" y="42545"/>
                      </a:lnTo>
                      <a:lnTo>
                        <a:pt x="702183" y="50419"/>
                      </a:lnTo>
                      <a:lnTo>
                        <a:pt x="722757" y="61468"/>
                      </a:lnTo>
                      <a:lnTo>
                        <a:pt x="760603" y="83439"/>
                      </a:lnTo>
                      <a:lnTo>
                        <a:pt x="795401" y="108712"/>
                      </a:lnTo>
                      <a:lnTo>
                        <a:pt x="812673" y="122809"/>
                      </a:lnTo>
                      <a:lnTo>
                        <a:pt x="828421" y="137033"/>
                      </a:lnTo>
                      <a:lnTo>
                        <a:pt x="871093" y="184277"/>
                      </a:lnTo>
                      <a:lnTo>
                        <a:pt x="883666" y="201549"/>
                      </a:lnTo>
                      <a:lnTo>
                        <a:pt x="894715" y="218948"/>
                      </a:lnTo>
                      <a:lnTo>
                        <a:pt x="905764" y="237744"/>
                      </a:lnTo>
                      <a:lnTo>
                        <a:pt x="915289" y="255143"/>
                      </a:lnTo>
                      <a:lnTo>
                        <a:pt x="923163" y="274066"/>
                      </a:lnTo>
                      <a:lnTo>
                        <a:pt x="931037" y="294513"/>
                      </a:lnTo>
                      <a:lnTo>
                        <a:pt x="937387" y="313436"/>
                      </a:lnTo>
                      <a:lnTo>
                        <a:pt x="946785" y="354330"/>
                      </a:lnTo>
                      <a:lnTo>
                        <a:pt x="949960" y="374777"/>
                      </a:lnTo>
                      <a:lnTo>
                        <a:pt x="951611" y="396875"/>
                      </a:lnTo>
                      <a:lnTo>
                        <a:pt x="951611" y="439420"/>
                      </a:lnTo>
                      <a:lnTo>
                        <a:pt x="949960" y="461518"/>
                      </a:lnTo>
                      <a:lnTo>
                        <a:pt x="946785" y="481965"/>
                      </a:lnTo>
                      <a:lnTo>
                        <a:pt x="937387" y="522859"/>
                      </a:lnTo>
                      <a:lnTo>
                        <a:pt x="931037" y="541782"/>
                      </a:lnTo>
                      <a:lnTo>
                        <a:pt x="915289" y="579628"/>
                      </a:lnTo>
                      <a:lnTo>
                        <a:pt x="905764" y="598424"/>
                      </a:lnTo>
                      <a:lnTo>
                        <a:pt x="894715" y="617347"/>
                      </a:lnTo>
                      <a:lnTo>
                        <a:pt x="883666" y="634619"/>
                      </a:lnTo>
                      <a:lnTo>
                        <a:pt x="871093" y="652018"/>
                      </a:lnTo>
                      <a:lnTo>
                        <a:pt x="842645" y="683514"/>
                      </a:lnTo>
                      <a:lnTo>
                        <a:pt x="812673" y="713359"/>
                      </a:lnTo>
                      <a:lnTo>
                        <a:pt x="795401" y="727583"/>
                      </a:lnTo>
                      <a:lnTo>
                        <a:pt x="760603" y="752729"/>
                      </a:lnTo>
                      <a:lnTo>
                        <a:pt x="722757" y="774827"/>
                      </a:lnTo>
                      <a:lnTo>
                        <a:pt x="661162" y="803148"/>
                      </a:lnTo>
                      <a:lnTo>
                        <a:pt x="639064" y="809498"/>
                      </a:lnTo>
                      <a:lnTo>
                        <a:pt x="616966" y="817372"/>
                      </a:lnTo>
                      <a:lnTo>
                        <a:pt x="594995" y="822071"/>
                      </a:lnTo>
                      <a:lnTo>
                        <a:pt x="547624" y="831469"/>
                      </a:lnTo>
                      <a:lnTo>
                        <a:pt x="476631" y="836295"/>
                      </a:lnTo>
                      <a:lnTo>
                        <a:pt x="403987" y="831469"/>
                      </a:lnTo>
                      <a:lnTo>
                        <a:pt x="356616" y="822071"/>
                      </a:lnTo>
                      <a:lnTo>
                        <a:pt x="334518" y="817372"/>
                      </a:lnTo>
                      <a:lnTo>
                        <a:pt x="312420" y="809498"/>
                      </a:lnTo>
                      <a:lnTo>
                        <a:pt x="290322" y="803148"/>
                      </a:lnTo>
                      <a:lnTo>
                        <a:pt x="228854" y="774827"/>
                      </a:lnTo>
                      <a:lnTo>
                        <a:pt x="191008" y="752729"/>
                      </a:lnTo>
                      <a:lnTo>
                        <a:pt x="156210" y="727583"/>
                      </a:lnTo>
                      <a:lnTo>
                        <a:pt x="138938" y="713359"/>
                      </a:lnTo>
                      <a:lnTo>
                        <a:pt x="123063" y="699262"/>
                      </a:lnTo>
                      <a:lnTo>
                        <a:pt x="94742" y="667766"/>
                      </a:lnTo>
                      <a:lnTo>
                        <a:pt x="82042" y="652018"/>
                      </a:lnTo>
                      <a:lnTo>
                        <a:pt x="56896" y="617347"/>
                      </a:lnTo>
                      <a:lnTo>
                        <a:pt x="28448" y="560705"/>
                      </a:lnTo>
                      <a:lnTo>
                        <a:pt x="20574" y="541782"/>
                      </a:lnTo>
                      <a:lnTo>
                        <a:pt x="14224" y="522859"/>
                      </a:lnTo>
                      <a:lnTo>
                        <a:pt x="4826" y="481965"/>
                      </a:lnTo>
                      <a:lnTo>
                        <a:pt x="1651" y="461518"/>
                      </a:lnTo>
                      <a:lnTo>
                        <a:pt x="0" y="439420"/>
                      </a:lnTo>
                      <a:lnTo>
                        <a:pt x="0" y="396875"/>
                      </a:lnTo>
                      <a:lnTo>
                        <a:pt x="1651" y="374777"/>
                      </a:lnTo>
                      <a:lnTo>
                        <a:pt x="4826" y="354330"/>
                      </a:lnTo>
                      <a:lnTo>
                        <a:pt x="14224" y="313436"/>
                      </a:lnTo>
                      <a:lnTo>
                        <a:pt x="20574" y="294513"/>
                      </a:lnTo>
                      <a:lnTo>
                        <a:pt x="28448" y="274066"/>
                      </a:lnTo>
                      <a:lnTo>
                        <a:pt x="37846" y="255143"/>
                      </a:lnTo>
                      <a:lnTo>
                        <a:pt x="47371" y="237744"/>
                      </a:lnTo>
                      <a:lnTo>
                        <a:pt x="56896" y="218948"/>
                      </a:lnTo>
                      <a:lnTo>
                        <a:pt x="82042" y="184277"/>
                      </a:lnTo>
                      <a:lnTo>
                        <a:pt x="94742" y="168529"/>
                      </a:lnTo>
                      <a:lnTo>
                        <a:pt x="108966" y="152781"/>
                      </a:lnTo>
                      <a:lnTo>
                        <a:pt x="138938" y="122809"/>
                      </a:lnTo>
                      <a:lnTo>
                        <a:pt x="156210" y="108712"/>
                      </a:lnTo>
                      <a:lnTo>
                        <a:pt x="191008" y="83439"/>
                      </a:lnTo>
                      <a:lnTo>
                        <a:pt x="228854" y="61468"/>
                      </a:lnTo>
                      <a:lnTo>
                        <a:pt x="249428" y="50419"/>
                      </a:lnTo>
                      <a:lnTo>
                        <a:pt x="269875" y="42545"/>
                      </a:lnTo>
                      <a:lnTo>
                        <a:pt x="290322" y="33020"/>
                      </a:lnTo>
                      <a:lnTo>
                        <a:pt x="312420" y="25146"/>
                      </a:lnTo>
                      <a:lnTo>
                        <a:pt x="334518" y="18923"/>
                      </a:lnTo>
                      <a:lnTo>
                        <a:pt x="356616" y="14224"/>
                      </a:lnTo>
                      <a:lnTo>
                        <a:pt x="403987" y="4699"/>
                      </a:lnTo>
                      <a:lnTo>
                        <a:pt x="451358" y="1524"/>
                      </a:lnTo>
                      <a:lnTo>
                        <a:pt x="476631" y="0"/>
                      </a:lnTo>
                      <a:close/>
                    </a:path>
                  </a:pathLst>
                </a:custGeom>
                <a:solidFill>
                  <a:srgbClr val="FFDE00"/>
                </a:solidFill>
                <a:ln w="0" cap="flat" cmpd="sng" algn="ctr">
                  <a:solidFill>
                    <a:srgbClr val="FFDE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0" name="Freeform 199"/>
                <p:cNvSpPr/>
                <p:nvPr/>
              </p:nvSpPr>
              <p:spPr>
                <a:xfrm>
                  <a:off x="779272" y="5445760"/>
                  <a:ext cx="957835" cy="8394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57835" h="839471">
                      <a:moveTo>
                        <a:pt x="552323" y="4699"/>
                      </a:moveTo>
                      <a:lnTo>
                        <a:pt x="575945" y="9525"/>
                      </a:lnTo>
                      <a:lnTo>
                        <a:pt x="598043" y="14224"/>
                      </a:lnTo>
                      <a:lnTo>
                        <a:pt x="621665" y="18923"/>
                      </a:lnTo>
                      <a:lnTo>
                        <a:pt x="643763" y="26797"/>
                      </a:lnTo>
                      <a:lnTo>
                        <a:pt x="664337" y="33147"/>
                      </a:lnTo>
                      <a:lnTo>
                        <a:pt x="686435" y="42545"/>
                      </a:lnTo>
                      <a:lnTo>
                        <a:pt x="727456" y="61468"/>
                      </a:lnTo>
                      <a:lnTo>
                        <a:pt x="765302" y="83566"/>
                      </a:lnTo>
                      <a:lnTo>
                        <a:pt x="782701" y="96139"/>
                      </a:lnTo>
                      <a:lnTo>
                        <a:pt x="817372" y="124460"/>
                      </a:lnTo>
                      <a:lnTo>
                        <a:pt x="847344" y="152781"/>
                      </a:lnTo>
                      <a:lnTo>
                        <a:pt x="861568" y="170053"/>
                      </a:lnTo>
                      <a:lnTo>
                        <a:pt x="875792" y="185928"/>
                      </a:lnTo>
                      <a:lnTo>
                        <a:pt x="888365" y="203200"/>
                      </a:lnTo>
                      <a:lnTo>
                        <a:pt x="910463" y="237871"/>
                      </a:lnTo>
                      <a:lnTo>
                        <a:pt x="919988" y="256794"/>
                      </a:lnTo>
                      <a:lnTo>
                        <a:pt x="927862" y="275590"/>
                      </a:lnTo>
                      <a:lnTo>
                        <a:pt x="935736" y="296164"/>
                      </a:lnTo>
                      <a:lnTo>
                        <a:pt x="942086" y="314960"/>
                      </a:lnTo>
                      <a:lnTo>
                        <a:pt x="948309" y="335407"/>
                      </a:lnTo>
                      <a:lnTo>
                        <a:pt x="951484" y="355981"/>
                      </a:lnTo>
                      <a:lnTo>
                        <a:pt x="954659" y="377952"/>
                      </a:lnTo>
                      <a:lnTo>
                        <a:pt x="956310" y="398526"/>
                      </a:lnTo>
                      <a:lnTo>
                        <a:pt x="957834" y="420497"/>
                      </a:lnTo>
                      <a:lnTo>
                        <a:pt x="956310" y="441071"/>
                      </a:lnTo>
                      <a:lnTo>
                        <a:pt x="954659" y="463042"/>
                      </a:lnTo>
                      <a:lnTo>
                        <a:pt x="948309" y="503936"/>
                      </a:lnTo>
                      <a:lnTo>
                        <a:pt x="935736" y="544957"/>
                      </a:lnTo>
                      <a:lnTo>
                        <a:pt x="919988" y="582803"/>
                      </a:lnTo>
                      <a:lnTo>
                        <a:pt x="910463" y="601599"/>
                      </a:lnTo>
                      <a:lnTo>
                        <a:pt x="899414" y="620522"/>
                      </a:lnTo>
                      <a:lnTo>
                        <a:pt x="888365" y="637794"/>
                      </a:lnTo>
                      <a:lnTo>
                        <a:pt x="875792" y="653669"/>
                      </a:lnTo>
                      <a:lnTo>
                        <a:pt x="861568" y="670941"/>
                      </a:lnTo>
                      <a:lnTo>
                        <a:pt x="847344" y="686689"/>
                      </a:lnTo>
                      <a:lnTo>
                        <a:pt x="817372" y="716534"/>
                      </a:lnTo>
                      <a:lnTo>
                        <a:pt x="800100" y="730758"/>
                      </a:lnTo>
                      <a:lnTo>
                        <a:pt x="765302" y="755904"/>
                      </a:lnTo>
                      <a:lnTo>
                        <a:pt x="746379" y="768604"/>
                      </a:lnTo>
                      <a:lnTo>
                        <a:pt x="727456" y="778002"/>
                      </a:lnTo>
                      <a:lnTo>
                        <a:pt x="706882" y="789051"/>
                      </a:lnTo>
                      <a:lnTo>
                        <a:pt x="686435" y="798449"/>
                      </a:lnTo>
                      <a:lnTo>
                        <a:pt x="664337" y="806323"/>
                      </a:lnTo>
                      <a:lnTo>
                        <a:pt x="643763" y="814197"/>
                      </a:lnTo>
                      <a:lnTo>
                        <a:pt x="621665" y="820547"/>
                      </a:lnTo>
                      <a:lnTo>
                        <a:pt x="598043" y="826770"/>
                      </a:lnTo>
                      <a:lnTo>
                        <a:pt x="575945" y="831596"/>
                      </a:lnTo>
                      <a:lnTo>
                        <a:pt x="528701" y="837819"/>
                      </a:lnTo>
                      <a:lnTo>
                        <a:pt x="503301" y="839470"/>
                      </a:lnTo>
                      <a:lnTo>
                        <a:pt x="454406" y="839470"/>
                      </a:lnTo>
                      <a:lnTo>
                        <a:pt x="430784" y="837819"/>
                      </a:lnTo>
                      <a:lnTo>
                        <a:pt x="383413" y="831596"/>
                      </a:lnTo>
                      <a:lnTo>
                        <a:pt x="359791" y="826770"/>
                      </a:lnTo>
                      <a:lnTo>
                        <a:pt x="315595" y="814197"/>
                      </a:lnTo>
                      <a:lnTo>
                        <a:pt x="271399" y="798449"/>
                      </a:lnTo>
                      <a:lnTo>
                        <a:pt x="250952" y="789051"/>
                      </a:lnTo>
                      <a:lnTo>
                        <a:pt x="231902" y="778002"/>
                      </a:lnTo>
                      <a:lnTo>
                        <a:pt x="211455" y="768604"/>
                      </a:lnTo>
                      <a:lnTo>
                        <a:pt x="192532" y="755904"/>
                      </a:lnTo>
                      <a:lnTo>
                        <a:pt x="157734" y="730758"/>
                      </a:lnTo>
                      <a:lnTo>
                        <a:pt x="140462" y="716534"/>
                      </a:lnTo>
                      <a:lnTo>
                        <a:pt x="124587" y="702437"/>
                      </a:lnTo>
                      <a:lnTo>
                        <a:pt x="96266" y="670941"/>
                      </a:lnTo>
                      <a:lnTo>
                        <a:pt x="82042" y="653669"/>
                      </a:lnTo>
                      <a:lnTo>
                        <a:pt x="69469" y="637794"/>
                      </a:lnTo>
                      <a:lnTo>
                        <a:pt x="58420" y="620522"/>
                      </a:lnTo>
                      <a:lnTo>
                        <a:pt x="47371" y="601599"/>
                      </a:lnTo>
                      <a:lnTo>
                        <a:pt x="37846" y="582803"/>
                      </a:lnTo>
                      <a:lnTo>
                        <a:pt x="22098" y="544957"/>
                      </a:lnTo>
                      <a:lnTo>
                        <a:pt x="15748" y="524383"/>
                      </a:lnTo>
                      <a:lnTo>
                        <a:pt x="6350" y="483489"/>
                      </a:lnTo>
                      <a:lnTo>
                        <a:pt x="3175" y="463042"/>
                      </a:lnTo>
                      <a:lnTo>
                        <a:pt x="0" y="420497"/>
                      </a:lnTo>
                      <a:lnTo>
                        <a:pt x="1524" y="398526"/>
                      </a:lnTo>
                      <a:lnTo>
                        <a:pt x="3175" y="377952"/>
                      </a:lnTo>
                      <a:lnTo>
                        <a:pt x="6350" y="355981"/>
                      </a:lnTo>
                      <a:lnTo>
                        <a:pt x="15748" y="314960"/>
                      </a:lnTo>
                      <a:lnTo>
                        <a:pt x="22098" y="296164"/>
                      </a:lnTo>
                      <a:lnTo>
                        <a:pt x="29972" y="275590"/>
                      </a:lnTo>
                      <a:lnTo>
                        <a:pt x="37846" y="256794"/>
                      </a:lnTo>
                      <a:lnTo>
                        <a:pt x="47371" y="237871"/>
                      </a:lnTo>
                      <a:lnTo>
                        <a:pt x="69469" y="203200"/>
                      </a:lnTo>
                      <a:lnTo>
                        <a:pt x="82042" y="185928"/>
                      </a:lnTo>
                      <a:lnTo>
                        <a:pt x="96266" y="170053"/>
                      </a:lnTo>
                      <a:lnTo>
                        <a:pt x="110490" y="152781"/>
                      </a:lnTo>
                      <a:lnTo>
                        <a:pt x="140462" y="124460"/>
                      </a:lnTo>
                      <a:lnTo>
                        <a:pt x="175133" y="96139"/>
                      </a:lnTo>
                      <a:lnTo>
                        <a:pt x="192532" y="83566"/>
                      </a:lnTo>
                      <a:lnTo>
                        <a:pt x="211455" y="72517"/>
                      </a:lnTo>
                      <a:lnTo>
                        <a:pt x="231902" y="61468"/>
                      </a:lnTo>
                      <a:lnTo>
                        <a:pt x="250952" y="51943"/>
                      </a:lnTo>
                      <a:lnTo>
                        <a:pt x="271399" y="42545"/>
                      </a:lnTo>
                      <a:lnTo>
                        <a:pt x="293497" y="33147"/>
                      </a:lnTo>
                      <a:lnTo>
                        <a:pt x="315595" y="26797"/>
                      </a:lnTo>
                      <a:lnTo>
                        <a:pt x="337693" y="18923"/>
                      </a:lnTo>
                      <a:lnTo>
                        <a:pt x="359791" y="14224"/>
                      </a:lnTo>
                      <a:lnTo>
                        <a:pt x="407162" y="4699"/>
                      </a:lnTo>
                      <a:lnTo>
                        <a:pt x="479679" y="0"/>
                      </a:lnTo>
                      <a:close/>
                    </a:path>
                  </a:pathLst>
                </a:custGeom>
                <a:solidFill>
                  <a:srgbClr val="FFD900"/>
                </a:solidFill>
                <a:ln w="0" cap="flat" cmpd="sng" algn="ctr">
                  <a:solidFill>
                    <a:srgbClr val="FFD9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1" name="Freeform 200"/>
                <p:cNvSpPr/>
                <p:nvPr/>
              </p:nvSpPr>
              <p:spPr>
                <a:xfrm>
                  <a:off x="776097" y="5442712"/>
                  <a:ext cx="961010" cy="8440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61010" h="844043">
                      <a:moveTo>
                        <a:pt x="530225" y="3048"/>
                      </a:moveTo>
                      <a:lnTo>
                        <a:pt x="577596" y="9398"/>
                      </a:lnTo>
                      <a:lnTo>
                        <a:pt x="601218" y="14097"/>
                      </a:lnTo>
                      <a:lnTo>
                        <a:pt x="623316" y="18796"/>
                      </a:lnTo>
                      <a:lnTo>
                        <a:pt x="667512" y="34544"/>
                      </a:lnTo>
                      <a:lnTo>
                        <a:pt x="688086" y="42418"/>
                      </a:lnTo>
                      <a:lnTo>
                        <a:pt x="710057" y="51943"/>
                      </a:lnTo>
                      <a:lnTo>
                        <a:pt x="728980" y="61341"/>
                      </a:lnTo>
                      <a:lnTo>
                        <a:pt x="749554" y="72390"/>
                      </a:lnTo>
                      <a:lnTo>
                        <a:pt x="768477" y="84963"/>
                      </a:lnTo>
                      <a:lnTo>
                        <a:pt x="803275" y="110236"/>
                      </a:lnTo>
                      <a:lnTo>
                        <a:pt x="820547" y="124333"/>
                      </a:lnTo>
                      <a:lnTo>
                        <a:pt x="850519" y="154305"/>
                      </a:lnTo>
                      <a:lnTo>
                        <a:pt x="866267" y="170053"/>
                      </a:lnTo>
                      <a:lnTo>
                        <a:pt x="878967" y="187325"/>
                      </a:lnTo>
                      <a:lnTo>
                        <a:pt x="891540" y="203073"/>
                      </a:lnTo>
                      <a:lnTo>
                        <a:pt x="902589" y="221996"/>
                      </a:lnTo>
                      <a:lnTo>
                        <a:pt x="913638" y="239268"/>
                      </a:lnTo>
                      <a:lnTo>
                        <a:pt x="932561" y="277114"/>
                      </a:lnTo>
                      <a:lnTo>
                        <a:pt x="938911" y="297561"/>
                      </a:lnTo>
                      <a:lnTo>
                        <a:pt x="946785" y="316484"/>
                      </a:lnTo>
                      <a:lnTo>
                        <a:pt x="956310" y="357378"/>
                      </a:lnTo>
                      <a:lnTo>
                        <a:pt x="959485" y="379476"/>
                      </a:lnTo>
                      <a:lnTo>
                        <a:pt x="961009" y="399923"/>
                      </a:lnTo>
                      <a:lnTo>
                        <a:pt x="961009" y="444119"/>
                      </a:lnTo>
                      <a:lnTo>
                        <a:pt x="959485" y="464566"/>
                      </a:lnTo>
                      <a:lnTo>
                        <a:pt x="956310" y="486537"/>
                      </a:lnTo>
                      <a:lnTo>
                        <a:pt x="946785" y="527431"/>
                      </a:lnTo>
                      <a:lnTo>
                        <a:pt x="938911" y="546354"/>
                      </a:lnTo>
                      <a:lnTo>
                        <a:pt x="932561" y="566928"/>
                      </a:lnTo>
                      <a:lnTo>
                        <a:pt x="913638" y="604647"/>
                      </a:lnTo>
                      <a:lnTo>
                        <a:pt x="902589" y="622046"/>
                      </a:lnTo>
                      <a:lnTo>
                        <a:pt x="891540" y="640842"/>
                      </a:lnTo>
                      <a:lnTo>
                        <a:pt x="878967" y="656717"/>
                      </a:lnTo>
                      <a:lnTo>
                        <a:pt x="866267" y="673989"/>
                      </a:lnTo>
                      <a:lnTo>
                        <a:pt x="850519" y="689737"/>
                      </a:lnTo>
                      <a:lnTo>
                        <a:pt x="820547" y="719582"/>
                      </a:lnTo>
                      <a:lnTo>
                        <a:pt x="803275" y="733806"/>
                      </a:lnTo>
                      <a:lnTo>
                        <a:pt x="768477" y="758952"/>
                      </a:lnTo>
                      <a:lnTo>
                        <a:pt x="749554" y="771652"/>
                      </a:lnTo>
                      <a:lnTo>
                        <a:pt x="728980" y="782574"/>
                      </a:lnTo>
                      <a:lnTo>
                        <a:pt x="710057" y="792099"/>
                      </a:lnTo>
                      <a:lnTo>
                        <a:pt x="688086" y="801497"/>
                      </a:lnTo>
                      <a:lnTo>
                        <a:pt x="667512" y="811022"/>
                      </a:lnTo>
                      <a:lnTo>
                        <a:pt x="645414" y="817245"/>
                      </a:lnTo>
                      <a:lnTo>
                        <a:pt x="623316" y="825119"/>
                      </a:lnTo>
                      <a:lnTo>
                        <a:pt x="601218" y="829818"/>
                      </a:lnTo>
                      <a:lnTo>
                        <a:pt x="553847" y="839343"/>
                      </a:lnTo>
                      <a:lnTo>
                        <a:pt x="481330" y="844042"/>
                      </a:lnTo>
                      <a:lnTo>
                        <a:pt x="407162" y="839343"/>
                      </a:lnTo>
                      <a:lnTo>
                        <a:pt x="383413" y="834644"/>
                      </a:lnTo>
                      <a:lnTo>
                        <a:pt x="361442" y="829818"/>
                      </a:lnTo>
                      <a:lnTo>
                        <a:pt x="337693" y="825119"/>
                      </a:lnTo>
                      <a:lnTo>
                        <a:pt x="315595" y="817245"/>
                      </a:lnTo>
                      <a:lnTo>
                        <a:pt x="293497" y="811022"/>
                      </a:lnTo>
                      <a:lnTo>
                        <a:pt x="231902" y="782574"/>
                      </a:lnTo>
                      <a:lnTo>
                        <a:pt x="211455" y="771652"/>
                      </a:lnTo>
                      <a:lnTo>
                        <a:pt x="194056" y="758952"/>
                      </a:lnTo>
                      <a:lnTo>
                        <a:pt x="175133" y="746379"/>
                      </a:lnTo>
                      <a:lnTo>
                        <a:pt x="157861" y="733806"/>
                      </a:lnTo>
                      <a:lnTo>
                        <a:pt x="140462" y="719582"/>
                      </a:lnTo>
                      <a:lnTo>
                        <a:pt x="124714" y="705485"/>
                      </a:lnTo>
                      <a:lnTo>
                        <a:pt x="96266" y="673989"/>
                      </a:lnTo>
                      <a:lnTo>
                        <a:pt x="82042" y="656717"/>
                      </a:lnTo>
                      <a:lnTo>
                        <a:pt x="69469" y="640842"/>
                      </a:lnTo>
                      <a:lnTo>
                        <a:pt x="58420" y="622046"/>
                      </a:lnTo>
                      <a:lnTo>
                        <a:pt x="47371" y="604647"/>
                      </a:lnTo>
                      <a:lnTo>
                        <a:pt x="37846" y="585851"/>
                      </a:lnTo>
                      <a:lnTo>
                        <a:pt x="29972" y="566928"/>
                      </a:lnTo>
                      <a:lnTo>
                        <a:pt x="22098" y="546354"/>
                      </a:lnTo>
                      <a:lnTo>
                        <a:pt x="15748" y="527431"/>
                      </a:lnTo>
                      <a:lnTo>
                        <a:pt x="9525" y="506984"/>
                      </a:lnTo>
                      <a:lnTo>
                        <a:pt x="6350" y="486537"/>
                      </a:lnTo>
                      <a:lnTo>
                        <a:pt x="3175" y="464566"/>
                      </a:lnTo>
                      <a:lnTo>
                        <a:pt x="0" y="444119"/>
                      </a:lnTo>
                      <a:lnTo>
                        <a:pt x="0" y="399923"/>
                      </a:lnTo>
                      <a:lnTo>
                        <a:pt x="3175" y="379476"/>
                      </a:lnTo>
                      <a:lnTo>
                        <a:pt x="6350" y="357378"/>
                      </a:lnTo>
                      <a:lnTo>
                        <a:pt x="9525" y="336931"/>
                      </a:lnTo>
                      <a:lnTo>
                        <a:pt x="15748" y="316484"/>
                      </a:lnTo>
                      <a:lnTo>
                        <a:pt x="22098" y="297561"/>
                      </a:lnTo>
                      <a:lnTo>
                        <a:pt x="29972" y="277114"/>
                      </a:lnTo>
                      <a:lnTo>
                        <a:pt x="37846" y="258191"/>
                      </a:lnTo>
                      <a:lnTo>
                        <a:pt x="47371" y="239268"/>
                      </a:lnTo>
                      <a:lnTo>
                        <a:pt x="58420" y="221996"/>
                      </a:lnTo>
                      <a:lnTo>
                        <a:pt x="69469" y="203073"/>
                      </a:lnTo>
                      <a:lnTo>
                        <a:pt x="82042" y="187325"/>
                      </a:lnTo>
                      <a:lnTo>
                        <a:pt x="96266" y="170053"/>
                      </a:lnTo>
                      <a:lnTo>
                        <a:pt x="110490" y="154305"/>
                      </a:lnTo>
                      <a:lnTo>
                        <a:pt x="140462" y="124333"/>
                      </a:lnTo>
                      <a:lnTo>
                        <a:pt x="157861" y="110236"/>
                      </a:lnTo>
                      <a:lnTo>
                        <a:pt x="175133" y="97536"/>
                      </a:lnTo>
                      <a:lnTo>
                        <a:pt x="194056" y="84963"/>
                      </a:lnTo>
                      <a:lnTo>
                        <a:pt x="211455" y="72390"/>
                      </a:lnTo>
                      <a:lnTo>
                        <a:pt x="231902" y="61341"/>
                      </a:lnTo>
                      <a:lnTo>
                        <a:pt x="273050" y="42418"/>
                      </a:lnTo>
                      <a:lnTo>
                        <a:pt x="293497" y="34544"/>
                      </a:lnTo>
                      <a:lnTo>
                        <a:pt x="337693" y="18796"/>
                      </a:lnTo>
                      <a:lnTo>
                        <a:pt x="361442" y="14097"/>
                      </a:lnTo>
                      <a:lnTo>
                        <a:pt x="383413" y="9398"/>
                      </a:lnTo>
                      <a:lnTo>
                        <a:pt x="407162" y="6223"/>
                      </a:lnTo>
                      <a:lnTo>
                        <a:pt x="432435" y="3048"/>
                      </a:lnTo>
                      <a:lnTo>
                        <a:pt x="481330" y="0"/>
                      </a:lnTo>
                      <a:close/>
                    </a:path>
                  </a:pathLst>
                </a:custGeom>
                <a:solidFill>
                  <a:srgbClr val="FFD600"/>
                </a:solidFill>
                <a:ln w="0" cap="flat" cmpd="sng" algn="ctr">
                  <a:solidFill>
                    <a:srgbClr val="FFD6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2" name="Freeform 201"/>
                <p:cNvSpPr/>
                <p:nvPr/>
              </p:nvSpPr>
              <p:spPr>
                <a:xfrm>
                  <a:off x="772922" y="5439537"/>
                  <a:ext cx="965836" cy="8472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65836" h="847218">
                      <a:moveTo>
                        <a:pt x="531876" y="3175"/>
                      </a:moveTo>
                      <a:lnTo>
                        <a:pt x="579120" y="9398"/>
                      </a:lnTo>
                      <a:lnTo>
                        <a:pt x="602869" y="14097"/>
                      </a:lnTo>
                      <a:lnTo>
                        <a:pt x="624967" y="20447"/>
                      </a:lnTo>
                      <a:lnTo>
                        <a:pt x="648589" y="26797"/>
                      </a:lnTo>
                      <a:lnTo>
                        <a:pt x="669163" y="34544"/>
                      </a:lnTo>
                      <a:lnTo>
                        <a:pt x="691261" y="42545"/>
                      </a:lnTo>
                      <a:lnTo>
                        <a:pt x="732155" y="61341"/>
                      </a:lnTo>
                      <a:lnTo>
                        <a:pt x="751078" y="72390"/>
                      </a:lnTo>
                      <a:lnTo>
                        <a:pt x="789051" y="97663"/>
                      </a:lnTo>
                      <a:lnTo>
                        <a:pt x="806450" y="110236"/>
                      </a:lnTo>
                      <a:lnTo>
                        <a:pt x="823722" y="124333"/>
                      </a:lnTo>
                      <a:lnTo>
                        <a:pt x="839470" y="140081"/>
                      </a:lnTo>
                      <a:lnTo>
                        <a:pt x="855345" y="154305"/>
                      </a:lnTo>
                      <a:lnTo>
                        <a:pt x="869442" y="171577"/>
                      </a:lnTo>
                      <a:lnTo>
                        <a:pt x="882142" y="187325"/>
                      </a:lnTo>
                      <a:lnTo>
                        <a:pt x="907415" y="221996"/>
                      </a:lnTo>
                      <a:lnTo>
                        <a:pt x="935736" y="278765"/>
                      </a:lnTo>
                      <a:lnTo>
                        <a:pt x="943610" y="299212"/>
                      </a:lnTo>
                      <a:lnTo>
                        <a:pt x="949960" y="318008"/>
                      </a:lnTo>
                      <a:lnTo>
                        <a:pt x="959485" y="359029"/>
                      </a:lnTo>
                      <a:lnTo>
                        <a:pt x="962660" y="381127"/>
                      </a:lnTo>
                      <a:lnTo>
                        <a:pt x="964184" y="403098"/>
                      </a:lnTo>
                      <a:lnTo>
                        <a:pt x="965835" y="423672"/>
                      </a:lnTo>
                      <a:lnTo>
                        <a:pt x="962660" y="467741"/>
                      </a:lnTo>
                      <a:lnTo>
                        <a:pt x="959485" y="488188"/>
                      </a:lnTo>
                      <a:lnTo>
                        <a:pt x="949960" y="529082"/>
                      </a:lnTo>
                      <a:lnTo>
                        <a:pt x="943610" y="549529"/>
                      </a:lnTo>
                      <a:lnTo>
                        <a:pt x="935736" y="570103"/>
                      </a:lnTo>
                      <a:lnTo>
                        <a:pt x="916813" y="607822"/>
                      </a:lnTo>
                      <a:lnTo>
                        <a:pt x="907415" y="625221"/>
                      </a:lnTo>
                      <a:lnTo>
                        <a:pt x="894715" y="644017"/>
                      </a:lnTo>
                      <a:lnTo>
                        <a:pt x="882142" y="659892"/>
                      </a:lnTo>
                      <a:lnTo>
                        <a:pt x="869442" y="677164"/>
                      </a:lnTo>
                      <a:lnTo>
                        <a:pt x="855345" y="692912"/>
                      </a:lnTo>
                      <a:lnTo>
                        <a:pt x="839470" y="708660"/>
                      </a:lnTo>
                      <a:lnTo>
                        <a:pt x="823722" y="722757"/>
                      </a:lnTo>
                      <a:lnTo>
                        <a:pt x="789051" y="751205"/>
                      </a:lnTo>
                      <a:lnTo>
                        <a:pt x="770128" y="763778"/>
                      </a:lnTo>
                      <a:lnTo>
                        <a:pt x="732155" y="785749"/>
                      </a:lnTo>
                      <a:lnTo>
                        <a:pt x="711708" y="796798"/>
                      </a:lnTo>
                      <a:lnTo>
                        <a:pt x="691261" y="806323"/>
                      </a:lnTo>
                      <a:lnTo>
                        <a:pt x="669163" y="814197"/>
                      </a:lnTo>
                      <a:lnTo>
                        <a:pt x="648589" y="822071"/>
                      </a:lnTo>
                      <a:lnTo>
                        <a:pt x="624967" y="828294"/>
                      </a:lnTo>
                      <a:lnTo>
                        <a:pt x="602869" y="834644"/>
                      </a:lnTo>
                      <a:lnTo>
                        <a:pt x="579120" y="839343"/>
                      </a:lnTo>
                      <a:lnTo>
                        <a:pt x="531876" y="845693"/>
                      </a:lnTo>
                      <a:lnTo>
                        <a:pt x="506603" y="847217"/>
                      </a:lnTo>
                      <a:lnTo>
                        <a:pt x="457581" y="847217"/>
                      </a:lnTo>
                      <a:lnTo>
                        <a:pt x="432435" y="845693"/>
                      </a:lnTo>
                      <a:lnTo>
                        <a:pt x="385064" y="839343"/>
                      </a:lnTo>
                      <a:lnTo>
                        <a:pt x="361442" y="834644"/>
                      </a:lnTo>
                      <a:lnTo>
                        <a:pt x="317246" y="822071"/>
                      </a:lnTo>
                      <a:lnTo>
                        <a:pt x="273050" y="806323"/>
                      </a:lnTo>
                      <a:lnTo>
                        <a:pt x="252476" y="796798"/>
                      </a:lnTo>
                      <a:lnTo>
                        <a:pt x="232029" y="785749"/>
                      </a:lnTo>
                      <a:lnTo>
                        <a:pt x="194183" y="763778"/>
                      </a:lnTo>
                      <a:lnTo>
                        <a:pt x="175260" y="751205"/>
                      </a:lnTo>
                      <a:lnTo>
                        <a:pt x="140462" y="722757"/>
                      </a:lnTo>
                      <a:lnTo>
                        <a:pt x="110490" y="692912"/>
                      </a:lnTo>
                      <a:lnTo>
                        <a:pt x="94742" y="677164"/>
                      </a:lnTo>
                      <a:lnTo>
                        <a:pt x="82042" y="659892"/>
                      </a:lnTo>
                      <a:lnTo>
                        <a:pt x="69469" y="644017"/>
                      </a:lnTo>
                      <a:lnTo>
                        <a:pt x="58420" y="625221"/>
                      </a:lnTo>
                      <a:lnTo>
                        <a:pt x="47371" y="607822"/>
                      </a:lnTo>
                      <a:lnTo>
                        <a:pt x="28448" y="570103"/>
                      </a:lnTo>
                      <a:lnTo>
                        <a:pt x="20574" y="549529"/>
                      </a:lnTo>
                      <a:lnTo>
                        <a:pt x="14224" y="529082"/>
                      </a:lnTo>
                      <a:lnTo>
                        <a:pt x="4826" y="488188"/>
                      </a:lnTo>
                      <a:lnTo>
                        <a:pt x="1651" y="467741"/>
                      </a:lnTo>
                      <a:lnTo>
                        <a:pt x="0" y="445643"/>
                      </a:lnTo>
                      <a:lnTo>
                        <a:pt x="0" y="403098"/>
                      </a:lnTo>
                      <a:lnTo>
                        <a:pt x="1651" y="381127"/>
                      </a:lnTo>
                      <a:lnTo>
                        <a:pt x="4826" y="359029"/>
                      </a:lnTo>
                      <a:lnTo>
                        <a:pt x="14224" y="318008"/>
                      </a:lnTo>
                      <a:lnTo>
                        <a:pt x="20574" y="299212"/>
                      </a:lnTo>
                      <a:lnTo>
                        <a:pt x="28448" y="278765"/>
                      </a:lnTo>
                      <a:lnTo>
                        <a:pt x="47371" y="240919"/>
                      </a:lnTo>
                      <a:lnTo>
                        <a:pt x="58420" y="221996"/>
                      </a:lnTo>
                      <a:lnTo>
                        <a:pt x="69469" y="204724"/>
                      </a:lnTo>
                      <a:lnTo>
                        <a:pt x="82042" y="187325"/>
                      </a:lnTo>
                      <a:lnTo>
                        <a:pt x="94742" y="171577"/>
                      </a:lnTo>
                      <a:lnTo>
                        <a:pt x="110490" y="154305"/>
                      </a:lnTo>
                      <a:lnTo>
                        <a:pt x="140462" y="124333"/>
                      </a:lnTo>
                      <a:lnTo>
                        <a:pt x="157861" y="110236"/>
                      </a:lnTo>
                      <a:lnTo>
                        <a:pt x="175260" y="97663"/>
                      </a:lnTo>
                      <a:lnTo>
                        <a:pt x="213106" y="72390"/>
                      </a:lnTo>
                      <a:lnTo>
                        <a:pt x="232029" y="61341"/>
                      </a:lnTo>
                      <a:lnTo>
                        <a:pt x="273050" y="42545"/>
                      </a:lnTo>
                      <a:lnTo>
                        <a:pt x="317246" y="26797"/>
                      </a:lnTo>
                      <a:lnTo>
                        <a:pt x="361442" y="14097"/>
                      </a:lnTo>
                      <a:lnTo>
                        <a:pt x="385064" y="9398"/>
                      </a:lnTo>
                      <a:lnTo>
                        <a:pt x="432435" y="3175"/>
                      </a:lnTo>
                      <a:lnTo>
                        <a:pt x="482854" y="0"/>
                      </a:lnTo>
                      <a:close/>
                    </a:path>
                  </a:pathLst>
                </a:custGeom>
                <a:solidFill>
                  <a:srgbClr val="FFD100"/>
                </a:solidFill>
                <a:ln w="0" cap="flat" cmpd="sng" algn="ctr">
                  <a:solidFill>
                    <a:srgbClr val="FFD1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3" name="Freeform 202"/>
                <p:cNvSpPr/>
                <p:nvPr/>
              </p:nvSpPr>
              <p:spPr>
                <a:xfrm>
                  <a:off x="768223" y="5437886"/>
                  <a:ext cx="970535" cy="8505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70535" h="850520">
                      <a:moveTo>
                        <a:pt x="509651" y="0"/>
                      </a:moveTo>
                      <a:lnTo>
                        <a:pt x="534924" y="1651"/>
                      </a:lnTo>
                      <a:lnTo>
                        <a:pt x="582295" y="7874"/>
                      </a:lnTo>
                      <a:lnTo>
                        <a:pt x="605917" y="12573"/>
                      </a:lnTo>
                      <a:lnTo>
                        <a:pt x="629666" y="18923"/>
                      </a:lnTo>
                      <a:lnTo>
                        <a:pt x="651637" y="25273"/>
                      </a:lnTo>
                      <a:lnTo>
                        <a:pt x="695960" y="41021"/>
                      </a:lnTo>
                      <a:lnTo>
                        <a:pt x="716407" y="50419"/>
                      </a:lnTo>
                      <a:lnTo>
                        <a:pt x="736854" y="61468"/>
                      </a:lnTo>
                      <a:lnTo>
                        <a:pt x="774827" y="83439"/>
                      </a:lnTo>
                      <a:lnTo>
                        <a:pt x="793750" y="96139"/>
                      </a:lnTo>
                      <a:lnTo>
                        <a:pt x="828421" y="124460"/>
                      </a:lnTo>
                      <a:lnTo>
                        <a:pt x="844169" y="138684"/>
                      </a:lnTo>
                      <a:lnTo>
                        <a:pt x="860044" y="154305"/>
                      </a:lnTo>
                      <a:lnTo>
                        <a:pt x="874141" y="170180"/>
                      </a:lnTo>
                      <a:lnTo>
                        <a:pt x="912114" y="222123"/>
                      </a:lnTo>
                      <a:lnTo>
                        <a:pt x="923163" y="241046"/>
                      </a:lnTo>
                      <a:lnTo>
                        <a:pt x="932561" y="259842"/>
                      </a:lnTo>
                      <a:lnTo>
                        <a:pt x="948309" y="297688"/>
                      </a:lnTo>
                      <a:lnTo>
                        <a:pt x="961009" y="338582"/>
                      </a:lnTo>
                      <a:lnTo>
                        <a:pt x="964184" y="360680"/>
                      </a:lnTo>
                      <a:lnTo>
                        <a:pt x="967359" y="381127"/>
                      </a:lnTo>
                      <a:lnTo>
                        <a:pt x="970534" y="403225"/>
                      </a:lnTo>
                      <a:lnTo>
                        <a:pt x="970534" y="445770"/>
                      </a:lnTo>
                      <a:lnTo>
                        <a:pt x="964184" y="489839"/>
                      </a:lnTo>
                      <a:lnTo>
                        <a:pt x="961009" y="510286"/>
                      </a:lnTo>
                      <a:lnTo>
                        <a:pt x="948309" y="551180"/>
                      </a:lnTo>
                      <a:lnTo>
                        <a:pt x="940435" y="570103"/>
                      </a:lnTo>
                      <a:lnTo>
                        <a:pt x="932561" y="590677"/>
                      </a:lnTo>
                      <a:lnTo>
                        <a:pt x="923163" y="609473"/>
                      </a:lnTo>
                      <a:lnTo>
                        <a:pt x="912114" y="626872"/>
                      </a:lnTo>
                      <a:lnTo>
                        <a:pt x="874141" y="678815"/>
                      </a:lnTo>
                      <a:lnTo>
                        <a:pt x="860044" y="694563"/>
                      </a:lnTo>
                      <a:lnTo>
                        <a:pt x="844169" y="710311"/>
                      </a:lnTo>
                      <a:lnTo>
                        <a:pt x="828421" y="724408"/>
                      </a:lnTo>
                      <a:lnTo>
                        <a:pt x="793750" y="752856"/>
                      </a:lnTo>
                      <a:lnTo>
                        <a:pt x="774827" y="765429"/>
                      </a:lnTo>
                      <a:lnTo>
                        <a:pt x="736854" y="787400"/>
                      </a:lnTo>
                      <a:lnTo>
                        <a:pt x="716407" y="798449"/>
                      </a:lnTo>
                      <a:lnTo>
                        <a:pt x="695960" y="807974"/>
                      </a:lnTo>
                      <a:lnTo>
                        <a:pt x="629666" y="831596"/>
                      </a:lnTo>
                      <a:lnTo>
                        <a:pt x="558673" y="845693"/>
                      </a:lnTo>
                      <a:lnTo>
                        <a:pt x="509651" y="848868"/>
                      </a:lnTo>
                      <a:lnTo>
                        <a:pt x="486029" y="850519"/>
                      </a:lnTo>
                      <a:lnTo>
                        <a:pt x="411861" y="845693"/>
                      </a:lnTo>
                      <a:lnTo>
                        <a:pt x="340868" y="831596"/>
                      </a:lnTo>
                      <a:lnTo>
                        <a:pt x="274574" y="807974"/>
                      </a:lnTo>
                      <a:lnTo>
                        <a:pt x="254000" y="798449"/>
                      </a:lnTo>
                      <a:lnTo>
                        <a:pt x="233553" y="787400"/>
                      </a:lnTo>
                      <a:lnTo>
                        <a:pt x="195707" y="765429"/>
                      </a:lnTo>
                      <a:lnTo>
                        <a:pt x="176784" y="752856"/>
                      </a:lnTo>
                      <a:lnTo>
                        <a:pt x="141986" y="724408"/>
                      </a:lnTo>
                      <a:lnTo>
                        <a:pt x="126238" y="710311"/>
                      </a:lnTo>
                      <a:lnTo>
                        <a:pt x="110490" y="694563"/>
                      </a:lnTo>
                      <a:lnTo>
                        <a:pt x="96266" y="678815"/>
                      </a:lnTo>
                      <a:lnTo>
                        <a:pt x="58420" y="626872"/>
                      </a:lnTo>
                      <a:lnTo>
                        <a:pt x="48895" y="609473"/>
                      </a:lnTo>
                      <a:lnTo>
                        <a:pt x="37846" y="590677"/>
                      </a:lnTo>
                      <a:lnTo>
                        <a:pt x="29972" y="570103"/>
                      </a:lnTo>
                      <a:lnTo>
                        <a:pt x="22098" y="551180"/>
                      </a:lnTo>
                      <a:lnTo>
                        <a:pt x="9525" y="510286"/>
                      </a:lnTo>
                      <a:lnTo>
                        <a:pt x="6350" y="489839"/>
                      </a:lnTo>
                      <a:lnTo>
                        <a:pt x="3175" y="467741"/>
                      </a:lnTo>
                      <a:lnTo>
                        <a:pt x="1524" y="445770"/>
                      </a:lnTo>
                      <a:lnTo>
                        <a:pt x="0" y="425323"/>
                      </a:lnTo>
                      <a:lnTo>
                        <a:pt x="3175" y="381127"/>
                      </a:lnTo>
                      <a:lnTo>
                        <a:pt x="6350" y="360680"/>
                      </a:lnTo>
                      <a:lnTo>
                        <a:pt x="9525" y="338582"/>
                      </a:lnTo>
                      <a:lnTo>
                        <a:pt x="22098" y="297688"/>
                      </a:lnTo>
                      <a:lnTo>
                        <a:pt x="37846" y="259842"/>
                      </a:lnTo>
                      <a:lnTo>
                        <a:pt x="48895" y="241046"/>
                      </a:lnTo>
                      <a:lnTo>
                        <a:pt x="58420" y="222123"/>
                      </a:lnTo>
                      <a:lnTo>
                        <a:pt x="96266" y="170180"/>
                      </a:lnTo>
                      <a:lnTo>
                        <a:pt x="110490" y="154305"/>
                      </a:lnTo>
                      <a:lnTo>
                        <a:pt x="126238" y="138684"/>
                      </a:lnTo>
                      <a:lnTo>
                        <a:pt x="141986" y="124460"/>
                      </a:lnTo>
                      <a:lnTo>
                        <a:pt x="176784" y="96139"/>
                      </a:lnTo>
                      <a:lnTo>
                        <a:pt x="195707" y="83439"/>
                      </a:lnTo>
                      <a:lnTo>
                        <a:pt x="233553" y="61468"/>
                      </a:lnTo>
                      <a:lnTo>
                        <a:pt x="254000" y="50419"/>
                      </a:lnTo>
                      <a:lnTo>
                        <a:pt x="274574" y="41021"/>
                      </a:lnTo>
                      <a:lnTo>
                        <a:pt x="318770" y="25273"/>
                      </a:lnTo>
                      <a:lnTo>
                        <a:pt x="340868" y="18923"/>
                      </a:lnTo>
                      <a:lnTo>
                        <a:pt x="364490" y="12573"/>
                      </a:lnTo>
                      <a:lnTo>
                        <a:pt x="388239" y="7874"/>
                      </a:lnTo>
                      <a:lnTo>
                        <a:pt x="435483" y="1651"/>
                      </a:lnTo>
                      <a:lnTo>
                        <a:pt x="460756" y="0"/>
                      </a:lnTo>
                      <a:lnTo>
                        <a:pt x="486029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 cap="flat" cmpd="sng" algn="ctr">
                  <a:solidFill>
                    <a:srgbClr val="FFCC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4" name="Freeform 203"/>
                <p:cNvSpPr/>
                <p:nvPr/>
              </p:nvSpPr>
              <p:spPr>
                <a:xfrm>
                  <a:off x="765048" y="5434711"/>
                  <a:ext cx="973710" cy="8536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73710" h="853695">
                      <a:moveTo>
                        <a:pt x="511302" y="0"/>
                      </a:moveTo>
                      <a:lnTo>
                        <a:pt x="536575" y="1651"/>
                      </a:lnTo>
                      <a:lnTo>
                        <a:pt x="560197" y="4826"/>
                      </a:lnTo>
                      <a:lnTo>
                        <a:pt x="585470" y="8001"/>
                      </a:lnTo>
                      <a:lnTo>
                        <a:pt x="609092" y="12700"/>
                      </a:lnTo>
                      <a:lnTo>
                        <a:pt x="631190" y="18923"/>
                      </a:lnTo>
                      <a:lnTo>
                        <a:pt x="654812" y="25273"/>
                      </a:lnTo>
                      <a:lnTo>
                        <a:pt x="677037" y="33147"/>
                      </a:lnTo>
                      <a:lnTo>
                        <a:pt x="697484" y="41021"/>
                      </a:lnTo>
                      <a:lnTo>
                        <a:pt x="719582" y="50419"/>
                      </a:lnTo>
                      <a:lnTo>
                        <a:pt x="738505" y="61468"/>
                      </a:lnTo>
                      <a:lnTo>
                        <a:pt x="758952" y="72517"/>
                      </a:lnTo>
                      <a:lnTo>
                        <a:pt x="796925" y="97663"/>
                      </a:lnTo>
                      <a:lnTo>
                        <a:pt x="814324" y="110236"/>
                      </a:lnTo>
                      <a:lnTo>
                        <a:pt x="831596" y="124460"/>
                      </a:lnTo>
                      <a:lnTo>
                        <a:pt x="847344" y="140208"/>
                      </a:lnTo>
                      <a:lnTo>
                        <a:pt x="863219" y="154432"/>
                      </a:lnTo>
                      <a:lnTo>
                        <a:pt x="877316" y="171704"/>
                      </a:lnTo>
                      <a:lnTo>
                        <a:pt x="891540" y="187452"/>
                      </a:lnTo>
                      <a:lnTo>
                        <a:pt x="904240" y="204724"/>
                      </a:lnTo>
                      <a:lnTo>
                        <a:pt x="915289" y="223647"/>
                      </a:lnTo>
                      <a:lnTo>
                        <a:pt x="926338" y="241046"/>
                      </a:lnTo>
                      <a:lnTo>
                        <a:pt x="935736" y="259969"/>
                      </a:lnTo>
                      <a:lnTo>
                        <a:pt x="945261" y="280416"/>
                      </a:lnTo>
                      <a:lnTo>
                        <a:pt x="951484" y="299212"/>
                      </a:lnTo>
                      <a:lnTo>
                        <a:pt x="959485" y="319786"/>
                      </a:lnTo>
                      <a:lnTo>
                        <a:pt x="964184" y="340233"/>
                      </a:lnTo>
                      <a:lnTo>
                        <a:pt x="968883" y="362331"/>
                      </a:lnTo>
                      <a:lnTo>
                        <a:pt x="972058" y="382778"/>
                      </a:lnTo>
                      <a:lnTo>
                        <a:pt x="973709" y="404876"/>
                      </a:lnTo>
                      <a:lnTo>
                        <a:pt x="973709" y="448945"/>
                      </a:lnTo>
                      <a:lnTo>
                        <a:pt x="972058" y="470916"/>
                      </a:lnTo>
                      <a:lnTo>
                        <a:pt x="968883" y="491363"/>
                      </a:lnTo>
                      <a:lnTo>
                        <a:pt x="964184" y="511810"/>
                      </a:lnTo>
                      <a:lnTo>
                        <a:pt x="959485" y="533908"/>
                      </a:lnTo>
                      <a:lnTo>
                        <a:pt x="951484" y="552831"/>
                      </a:lnTo>
                      <a:lnTo>
                        <a:pt x="945261" y="573278"/>
                      </a:lnTo>
                      <a:lnTo>
                        <a:pt x="926338" y="611124"/>
                      </a:lnTo>
                      <a:lnTo>
                        <a:pt x="915289" y="630047"/>
                      </a:lnTo>
                      <a:lnTo>
                        <a:pt x="904240" y="647319"/>
                      </a:lnTo>
                      <a:lnTo>
                        <a:pt x="891540" y="664718"/>
                      </a:lnTo>
                      <a:lnTo>
                        <a:pt x="877316" y="681990"/>
                      </a:lnTo>
                      <a:lnTo>
                        <a:pt x="863219" y="697738"/>
                      </a:lnTo>
                      <a:lnTo>
                        <a:pt x="831596" y="729234"/>
                      </a:lnTo>
                      <a:lnTo>
                        <a:pt x="814324" y="743331"/>
                      </a:lnTo>
                      <a:lnTo>
                        <a:pt x="796925" y="756031"/>
                      </a:lnTo>
                      <a:lnTo>
                        <a:pt x="758952" y="781177"/>
                      </a:lnTo>
                      <a:lnTo>
                        <a:pt x="738505" y="792226"/>
                      </a:lnTo>
                      <a:lnTo>
                        <a:pt x="719582" y="801624"/>
                      </a:lnTo>
                      <a:lnTo>
                        <a:pt x="697484" y="811149"/>
                      </a:lnTo>
                      <a:lnTo>
                        <a:pt x="677037" y="820547"/>
                      </a:lnTo>
                      <a:lnTo>
                        <a:pt x="654812" y="828421"/>
                      </a:lnTo>
                      <a:lnTo>
                        <a:pt x="631190" y="834771"/>
                      </a:lnTo>
                      <a:lnTo>
                        <a:pt x="609092" y="840994"/>
                      </a:lnTo>
                      <a:lnTo>
                        <a:pt x="585470" y="845693"/>
                      </a:lnTo>
                      <a:lnTo>
                        <a:pt x="560197" y="848868"/>
                      </a:lnTo>
                      <a:lnTo>
                        <a:pt x="536575" y="852043"/>
                      </a:lnTo>
                      <a:lnTo>
                        <a:pt x="511302" y="853694"/>
                      </a:lnTo>
                      <a:lnTo>
                        <a:pt x="462407" y="853694"/>
                      </a:lnTo>
                      <a:lnTo>
                        <a:pt x="437134" y="852043"/>
                      </a:lnTo>
                      <a:lnTo>
                        <a:pt x="413385" y="848868"/>
                      </a:lnTo>
                      <a:lnTo>
                        <a:pt x="388239" y="845693"/>
                      </a:lnTo>
                      <a:lnTo>
                        <a:pt x="366141" y="840994"/>
                      </a:lnTo>
                      <a:lnTo>
                        <a:pt x="342392" y="834771"/>
                      </a:lnTo>
                      <a:lnTo>
                        <a:pt x="320421" y="828421"/>
                      </a:lnTo>
                      <a:lnTo>
                        <a:pt x="298196" y="820547"/>
                      </a:lnTo>
                      <a:lnTo>
                        <a:pt x="276098" y="811149"/>
                      </a:lnTo>
                      <a:lnTo>
                        <a:pt x="235204" y="792226"/>
                      </a:lnTo>
                      <a:lnTo>
                        <a:pt x="214630" y="781177"/>
                      </a:lnTo>
                      <a:lnTo>
                        <a:pt x="176784" y="756031"/>
                      </a:lnTo>
                      <a:lnTo>
                        <a:pt x="159385" y="743331"/>
                      </a:lnTo>
                      <a:lnTo>
                        <a:pt x="141986" y="729234"/>
                      </a:lnTo>
                      <a:lnTo>
                        <a:pt x="110490" y="697738"/>
                      </a:lnTo>
                      <a:lnTo>
                        <a:pt x="96266" y="681990"/>
                      </a:lnTo>
                      <a:lnTo>
                        <a:pt x="58420" y="630047"/>
                      </a:lnTo>
                      <a:lnTo>
                        <a:pt x="47371" y="611124"/>
                      </a:lnTo>
                      <a:lnTo>
                        <a:pt x="28448" y="573278"/>
                      </a:lnTo>
                      <a:lnTo>
                        <a:pt x="22098" y="552831"/>
                      </a:lnTo>
                      <a:lnTo>
                        <a:pt x="14224" y="533908"/>
                      </a:lnTo>
                      <a:lnTo>
                        <a:pt x="9525" y="511810"/>
                      </a:lnTo>
                      <a:lnTo>
                        <a:pt x="4699" y="491363"/>
                      </a:lnTo>
                      <a:lnTo>
                        <a:pt x="1524" y="470916"/>
                      </a:lnTo>
                      <a:lnTo>
                        <a:pt x="0" y="448945"/>
                      </a:lnTo>
                      <a:lnTo>
                        <a:pt x="0" y="404876"/>
                      </a:lnTo>
                      <a:lnTo>
                        <a:pt x="1524" y="382778"/>
                      </a:lnTo>
                      <a:lnTo>
                        <a:pt x="4699" y="362331"/>
                      </a:lnTo>
                      <a:lnTo>
                        <a:pt x="9525" y="340233"/>
                      </a:lnTo>
                      <a:lnTo>
                        <a:pt x="14224" y="319786"/>
                      </a:lnTo>
                      <a:lnTo>
                        <a:pt x="22098" y="299212"/>
                      </a:lnTo>
                      <a:lnTo>
                        <a:pt x="28448" y="280416"/>
                      </a:lnTo>
                      <a:lnTo>
                        <a:pt x="37846" y="259969"/>
                      </a:lnTo>
                      <a:lnTo>
                        <a:pt x="47371" y="241046"/>
                      </a:lnTo>
                      <a:lnTo>
                        <a:pt x="58420" y="223647"/>
                      </a:lnTo>
                      <a:lnTo>
                        <a:pt x="70993" y="204724"/>
                      </a:lnTo>
                      <a:lnTo>
                        <a:pt x="83693" y="187452"/>
                      </a:lnTo>
                      <a:lnTo>
                        <a:pt x="96266" y="171704"/>
                      </a:lnTo>
                      <a:lnTo>
                        <a:pt x="110490" y="154432"/>
                      </a:lnTo>
                      <a:lnTo>
                        <a:pt x="126238" y="140208"/>
                      </a:lnTo>
                      <a:lnTo>
                        <a:pt x="141986" y="124460"/>
                      </a:lnTo>
                      <a:lnTo>
                        <a:pt x="159385" y="110236"/>
                      </a:lnTo>
                      <a:lnTo>
                        <a:pt x="176784" y="97663"/>
                      </a:lnTo>
                      <a:lnTo>
                        <a:pt x="214630" y="72517"/>
                      </a:lnTo>
                      <a:lnTo>
                        <a:pt x="255651" y="50419"/>
                      </a:lnTo>
                      <a:lnTo>
                        <a:pt x="276098" y="41021"/>
                      </a:lnTo>
                      <a:lnTo>
                        <a:pt x="320421" y="25273"/>
                      </a:lnTo>
                      <a:lnTo>
                        <a:pt x="342392" y="18923"/>
                      </a:lnTo>
                      <a:lnTo>
                        <a:pt x="366141" y="12700"/>
                      </a:lnTo>
                      <a:lnTo>
                        <a:pt x="388239" y="8001"/>
                      </a:lnTo>
                      <a:lnTo>
                        <a:pt x="413385" y="4826"/>
                      </a:lnTo>
                      <a:lnTo>
                        <a:pt x="437134" y="1651"/>
                      </a:lnTo>
                      <a:lnTo>
                        <a:pt x="462407" y="0"/>
                      </a:lnTo>
                      <a:lnTo>
                        <a:pt x="487553" y="0"/>
                      </a:lnTo>
                      <a:close/>
                    </a:path>
                  </a:pathLst>
                </a:custGeom>
                <a:solidFill>
                  <a:srgbClr val="FFC700"/>
                </a:solidFill>
                <a:ln w="0" cap="flat" cmpd="sng" algn="ctr">
                  <a:solidFill>
                    <a:srgbClr val="FFC7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5" name="Freeform 204"/>
                <p:cNvSpPr/>
                <p:nvPr/>
              </p:nvSpPr>
              <p:spPr>
                <a:xfrm>
                  <a:off x="760349" y="5431663"/>
                  <a:ext cx="979933" cy="8582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79933" h="858267">
                      <a:moveTo>
                        <a:pt x="514477" y="0"/>
                      </a:moveTo>
                      <a:lnTo>
                        <a:pt x="539623" y="1524"/>
                      </a:lnTo>
                      <a:lnTo>
                        <a:pt x="564896" y="4699"/>
                      </a:lnTo>
                      <a:lnTo>
                        <a:pt x="588518" y="7874"/>
                      </a:lnTo>
                      <a:lnTo>
                        <a:pt x="612267" y="12573"/>
                      </a:lnTo>
                      <a:lnTo>
                        <a:pt x="635889" y="18796"/>
                      </a:lnTo>
                      <a:lnTo>
                        <a:pt x="657987" y="25146"/>
                      </a:lnTo>
                      <a:lnTo>
                        <a:pt x="680085" y="33020"/>
                      </a:lnTo>
                      <a:lnTo>
                        <a:pt x="702183" y="42418"/>
                      </a:lnTo>
                      <a:lnTo>
                        <a:pt x="743204" y="61341"/>
                      </a:lnTo>
                      <a:lnTo>
                        <a:pt x="763778" y="72390"/>
                      </a:lnTo>
                      <a:lnTo>
                        <a:pt x="801624" y="97663"/>
                      </a:lnTo>
                      <a:lnTo>
                        <a:pt x="836295" y="125984"/>
                      </a:lnTo>
                      <a:lnTo>
                        <a:pt x="852043" y="140081"/>
                      </a:lnTo>
                      <a:lnTo>
                        <a:pt x="867918" y="155829"/>
                      </a:lnTo>
                      <a:lnTo>
                        <a:pt x="882015" y="171577"/>
                      </a:lnTo>
                      <a:lnTo>
                        <a:pt x="896239" y="188976"/>
                      </a:lnTo>
                      <a:lnTo>
                        <a:pt x="908939" y="206248"/>
                      </a:lnTo>
                      <a:lnTo>
                        <a:pt x="919988" y="223647"/>
                      </a:lnTo>
                      <a:lnTo>
                        <a:pt x="931037" y="242443"/>
                      </a:lnTo>
                      <a:lnTo>
                        <a:pt x="940435" y="261366"/>
                      </a:lnTo>
                      <a:lnTo>
                        <a:pt x="949960" y="281813"/>
                      </a:lnTo>
                      <a:lnTo>
                        <a:pt x="957834" y="300736"/>
                      </a:lnTo>
                      <a:lnTo>
                        <a:pt x="964184" y="321183"/>
                      </a:lnTo>
                      <a:lnTo>
                        <a:pt x="968883" y="341757"/>
                      </a:lnTo>
                      <a:lnTo>
                        <a:pt x="973582" y="363728"/>
                      </a:lnTo>
                      <a:lnTo>
                        <a:pt x="976757" y="384302"/>
                      </a:lnTo>
                      <a:lnTo>
                        <a:pt x="979932" y="428371"/>
                      </a:lnTo>
                      <a:lnTo>
                        <a:pt x="976757" y="472440"/>
                      </a:lnTo>
                      <a:lnTo>
                        <a:pt x="973582" y="494411"/>
                      </a:lnTo>
                      <a:lnTo>
                        <a:pt x="964184" y="535432"/>
                      </a:lnTo>
                      <a:lnTo>
                        <a:pt x="957834" y="555879"/>
                      </a:lnTo>
                      <a:lnTo>
                        <a:pt x="949960" y="576326"/>
                      </a:lnTo>
                      <a:lnTo>
                        <a:pt x="931037" y="614172"/>
                      </a:lnTo>
                      <a:lnTo>
                        <a:pt x="919988" y="633095"/>
                      </a:lnTo>
                      <a:lnTo>
                        <a:pt x="908939" y="650367"/>
                      </a:lnTo>
                      <a:lnTo>
                        <a:pt x="896239" y="667766"/>
                      </a:lnTo>
                      <a:lnTo>
                        <a:pt x="882015" y="685038"/>
                      </a:lnTo>
                      <a:lnTo>
                        <a:pt x="867918" y="700786"/>
                      </a:lnTo>
                      <a:lnTo>
                        <a:pt x="836295" y="732282"/>
                      </a:lnTo>
                      <a:lnTo>
                        <a:pt x="819023" y="746379"/>
                      </a:lnTo>
                      <a:lnTo>
                        <a:pt x="801624" y="759079"/>
                      </a:lnTo>
                      <a:lnTo>
                        <a:pt x="763778" y="784225"/>
                      </a:lnTo>
                      <a:lnTo>
                        <a:pt x="722757" y="806323"/>
                      </a:lnTo>
                      <a:lnTo>
                        <a:pt x="702183" y="815721"/>
                      </a:lnTo>
                      <a:lnTo>
                        <a:pt x="657987" y="831469"/>
                      </a:lnTo>
                      <a:lnTo>
                        <a:pt x="635889" y="837819"/>
                      </a:lnTo>
                      <a:lnTo>
                        <a:pt x="612267" y="844042"/>
                      </a:lnTo>
                      <a:lnTo>
                        <a:pt x="564896" y="853567"/>
                      </a:lnTo>
                      <a:lnTo>
                        <a:pt x="490728" y="858266"/>
                      </a:lnTo>
                      <a:lnTo>
                        <a:pt x="415036" y="853567"/>
                      </a:lnTo>
                      <a:lnTo>
                        <a:pt x="367665" y="844042"/>
                      </a:lnTo>
                      <a:lnTo>
                        <a:pt x="344043" y="837819"/>
                      </a:lnTo>
                      <a:lnTo>
                        <a:pt x="321945" y="831469"/>
                      </a:lnTo>
                      <a:lnTo>
                        <a:pt x="277749" y="815721"/>
                      </a:lnTo>
                      <a:lnTo>
                        <a:pt x="257175" y="806323"/>
                      </a:lnTo>
                      <a:lnTo>
                        <a:pt x="216154" y="784225"/>
                      </a:lnTo>
                      <a:lnTo>
                        <a:pt x="178308" y="759079"/>
                      </a:lnTo>
                      <a:lnTo>
                        <a:pt x="160909" y="746379"/>
                      </a:lnTo>
                      <a:lnTo>
                        <a:pt x="143510" y="732282"/>
                      </a:lnTo>
                      <a:lnTo>
                        <a:pt x="112014" y="700786"/>
                      </a:lnTo>
                      <a:lnTo>
                        <a:pt x="97790" y="685038"/>
                      </a:lnTo>
                      <a:lnTo>
                        <a:pt x="83693" y="667766"/>
                      </a:lnTo>
                      <a:lnTo>
                        <a:pt x="70993" y="650367"/>
                      </a:lnTo>
                      <a:lnTo>
                        <a:pt x="59944" y="633095"/>
                      </a:lnTo>
                      <a:lnTo>
                        <a:pt x="48895" y="614172"/>
                      </a:lnTo>
                      <a:lnTo>
                        <a:pt x="29972" y="576326"/>
                      </a:lnTo>
                      <a:lnTo>
                        <a:pt x="22098" y="555879"/>
                      </a:lnTo>
                      <a:lnTo>
                        <a:pt x="15748" y="535432"/>
                      </a:lnTo>
                      <a:lnTo>
                        <a:pt x="6223" y="494411"/>
                      </a:lnTo>
                      <a:lnTo>
                        <a:pt x="3175" y="472440"/>
                      </a:lnTo>
                      <a:lnTo>
                        <a:pt x="0" y="428371"/>
                      </a:lnTo>
                      <a:lnTo>
                        <a:pt x="3175" y="384302"/>
                      </a:lnTo>
                      <a:lnTo>
                        <a:pt x="6223" y="363728"/>
                      </a:lnTo>
                      <a:lnTo>
                        <a:pt x="11049" y="341757"/>
                      </a:lnTo>
                      <a:lnTo>
                        <a:pt x="15748" y="321183"/>
                      </a:lnTo>
                      <a:lnTo>
                        <a:pt x="22098" y="300736"/>
                      </a:lnTo>
                      <a:lnTo>
                        <a:pt x="29972" y="281813"/>
                      </a:lnTo>
                      <a:lnTo>
                        <a:pt x="39370" y="261366"/>
                      </a:lnTo>
                      <a:lnTo>
                        <a:pt x="48895" y="242443"/>
                      </a:lnTo>
                      <a:lnTo>
                        <a:pt x="59944" y="223647"/>
                      </a:lnTo>
                      <a:lnTo>
                        <a:pt x="70993" y="206248"/>
                      </a:lnTo>
                      <a:lnTo>
                        <a:pt x="83693" y="188976"/>
                      </a:lnTo>
                      <a:lnTo>
                        <a:pt x="97790" y="171577"/>
                      </a:lnTo>
                      <a:lnTo>
                        <a:pt x="112014" y="155829"/>
                      </a:lnTo>
                      <a:lnTo>
                        <a:pt x="127762" y="140081"/>
                      </a:lnTo>
                      <a:lnTo>
                        <a:pt x="143510" y="125984"/>
                      </a:lnTo>
                      <a:lnTo>
                        <a:pt x="178308" y="97663"/>
                      </a:lnTo>
                      <a:lnTo>
                        <a:pt x="216154" y="72390"/>
                      </a:lnTo>
                      <a:lnTo>
                        <a:pt x="236728" y="61341"/>
                      </a:lnTo>
                      <a:lnTo>
                        <a:pt x="277749" y="42418"/>
                      </a:lnTo>
                      <a:lnTo>
                        <a:pt x="299847" y="33020"/>
                      </a:lnTo>
                      <a:lnTo>
                        <a:pt x="321945" y="25146"/>
                      </a:lnTo>
                      <a:lnTo>
                        <a:pt x="344043" y="18796"/>
                      </a:lnTo>
                      <a:lnTo>
                        <a:pt x="367665" y="12573"/>
                      </a:lnTo>
                      <a:lnTo>
                        <a:pt x="391287" y="7874"/>
                      </a:lnTo>
                      <a:lnTo>
                        <a:pt x="415036" y="4699"/>
                      </a:lnTo>
                      <a:lnTo>
                        <a:pt x="440182" y="1524"/>
                      </a:lnTo>
                      <a:lnTo>
                        <a:pt x="465455" y="0"/>
                      </a:lnTo>
                      <a:lnTo>
                        <a:pt x="490728" y="0"/>
                      </a:lnTo>
                      <a:close/>
                    </a:path>
                  </a:pathLst>
                </a:custGeom>
                <a:solidFill>
                  <a:srgbClr val="FFC200"/>
                </a:solidFill>
                <a:ln w="0" cap="flat" cmpd="sng" algn="ctr">
                  <a:solidFill>
                    <a:srgbClr val="FFC2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6" name="Freeform 205"/>
                <p:cNvSpPr/>
                <p:nvPr/>
              </p:nvSpPr>
              <p:spPr>
                <a:xfrm>
                  <a:off x="757174" y="5428488"/>
                  <a:ext cx="983108" cy="8614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83108" h="861442">
                      <a:moveTo>
                        <a:pt x="516001" y="0"/>
                      </a:moveTo>
                      <a:lnTo>
                        <a:pt x="541274" y="1524"/>
                      </a:lnTo>
                      <a:lnTo>
                        <a:pt x="566547" y="4699"/>
                      </a:lnTo>
                      <a:lnTo>
                        <a:pt x="590169" y="7874"/>
                      </a:lnTo>
                      <a:lnTo>
                        <a:pt x="613791" y="12573"/>
                      </a:lnTo>
                      <a:lnTo>
                        <a:pt x="637540" y="18923"/>
                      </a:lnTo>
                      <a:lnTo>
                        <a:pt x="659638" y="25146"/>
                      </a:lnTo>
                      <a:lnTo>
                        <a:pt x="683260" y="33020"/>
                      </a:lnTo>
                      <a:lnTo>
                        <a:pt x="703834" y="42545"/>
                      </a:lnTo>
                      <a:lnTo>
                        <a:pt x="725932" y="51943"/>
                      </a:lnTo>
                      <a:lnTo>
                        <a:pt x="746379" y="61468"/>
                      </a:lnTo>
                      <a:lnTo>
                        <a:pt x="766826" y="74041"/>
                      </a:lnTo>
                      <a:lnTo>
                        <a:pt x="785876" y="85090"/>
                      </a:lnTo>
                      <a:lnTo>
                        <a:pt x="804799" y="97663"/>
                      </a:lnTo>
                      <a:lnTo>
                        <a:pt x="839470" y="125984"/>
                      </a:lnTo>
                      <a:lnTo>
                        <a:pt x="855218" y="141732"/>
                      </a:lnTo>
                      <a:lnTo>
                        <a:pt x="871093" y="155956"/>
                      </a:lnTo>
                      <a:lnTo>
                        <a:pt x="899414" y="190500"/>
                      </a:lnTo>
                      <a:lnTo>
                        <a:pt x="912114" y="207899"/>
                      </a:lnTo>
                      <a:lnTo>
                        <a:pt x="923163" y="225171"/>
                      </a:lnTo>
                      <a:lnTo>
                        <a:pt x="945261" y="263017"/>
                      </a:lnTo>
                      <a:lnTo>
                        <a:pt x="953135" y="281813"/>
                      </a:lnTo>
                      <a:lnTo>
                        <a:pt x="961009" y="302387"/>
                      </a:lnTo>
                      <a:lnTo>
                        <a:pt x="973582" y="343281"/>
                      </a:lnTo>
                      <a:lnTo>
                        <a:pt x="978408" y="365379"/>
                      </a:lnTo>
                      <a:lnTo>
                        <a:pt x="981583" y="387477"/>
                      </a:lnTo>
                      <a:lnTo>
                        <a:pt x="983107" y="407924"/>
                      </a:lnTo>
                      <a:lnTo>
                        <a:pt x="983107" y="451993"/>
                      </a:lnTo>
                      <a:lnTo>
                        <a:pt x="981583" y="473964"/>
                      </a:lnTo>
                      <a:lnTo>
                        <a:pt x="978408" y="496062"/>
                      </a:lnTo>
                      <a:lnTo>
                        <a:pt x="973582" y="518033"/>
                      </a:lnTo>
                      <a:lnTo>
                        <a:pt x="961009" y="559054"/>
                      </a:lnTo>
                      <a:lnTo>
                        <a:pt x="953135" y="577977"/>
                      </a:lnTo>
                      <a:lnTo>
                        <a:pt x="945261" y="598424"/>
                      </a:lnTo>
                      <a:lnTo>
                        <a:pt x="923163" y="636270"/>
                      </a:lnTo>
                      <a:lnTo>
                        <a:pt x="912114" y="653542"/>
                      </a:lnTo>
                      <a:lnTo>
                        <a:pt x="899414" y="670941"/>
                      </a:lnTo>
                      <a:lnTo>
                        <a:pt x="885190" y="688213"/>
                      </a:lnTo>
                      <a:lnTo>
                        <a:pt x="871093" y="703961"/>
                      </a:lnTo>
                      <a:lnTo>
                        <a:pt x="839470" y="735457"/>
                      </a:lnTo>
                      <a:lnTo>
                        <a:pt x="804799" y="763778"/>
                      </a:lnTo>
                      <a:lnTo>
                        <a:pt x="785876" y="776351"/>
                      </a:lnTo>
                      <a:lnTo>
                        <a:pt x="766826" y="787400"/>
                      </a:lnTo>
                      <a:lnTo>
                        <a:pt x="746379" y="799973"/>
                      </a:lnTo>
                      <a:lnTo>
                        <a:pt x="725932" y="809498"/>
                      </a:lnTo>
                      <a:lnTo>
                        <a:pt x="703834" y="818896"/>
                      </a:lnTo>
                      <a:lnTo>
                        <a:pt x="683260" y="828294"/>
                      </a:lnTo>
                      <a:lnTo>
                        <a:pt x="659638" y="836295"/>
                      </a:lnTo>
                      <a:lnTo>
                        <a:pt x="637540" y="842518"/>
                      </a:lnTo>
                      <a:lnTo>
                        <a:pt x="613791" y="848868"/>
                      </a:lnTo>
                      <a:lnTo>
                        <a:pt x="590169" y="853567"/>
                      </a:lnTo>
                      <a:lnTo>
                        <a:pt x="566547" y="856742"/>
                      </a:lnTo>
                      <a:lnTo>
                        <a:pt x="541274" y="859917"/>
                      </a:lnTo>
                      <a:lnTo>
                        <a:pt x="516001" y="861441"/>
                      </a:lnTo>
                      <a:lnTo>
                        <a:pt x="465582" y="861441"/>
                      </a:lnTo>
                      <a:lnTo>
                        <a:pt x="441833" y="859917"/>
                      </a:lnTo>
                      <a:lnTo>
                        <a:pt x="416560" y="856742"/>
                      </a:lnTo>
                      <a:lnTo>
                        <a:pt x="392938" y="853567"/>
                      </a:lnTo>
                      <a:lnTo>
                        <a:pt x="369189" y="848868"/>
                      </a:lnTo>
                      <a:lnTo>
                        <a:pt x="345567" y="842518"/>
                      </a:lnTo>
                      <a:lnTo>
                        <a:pt x="323469" y="836295"/>
                      </a:lnTo>
                      <a:lnTo>
                        <a:pt x="299847" y="828294"/>
                      </a:lnTo>
                      <a:lnTo>
                        <a:pt x="279273" y="818896"/>
                      </a:lnTo>
                      <a:lnTo>
                        <a:pt x="257175" y="809498"/>
                      </a:lnTo>
                      <a:lnTo>
                        <a:pt x="236728" y="799973"/>
                      </a:lnTo>
                      <a:lnTo>
                        <a:pt x="216154" y="787400"/>
                      </a:lnTo>
                      <a:lnTo>
                        <a:pt x="197231" y="776351"/>
                      </a:lnTo>
                      <a:lnTo>
                        <a:pt x="178308" y="763778"/>
                      </a:lnTo>
                      <a:lnTo>
                        <a:pt x="143637" y="735457"/>
                      </a:lnTo>
                      <a:lnTo>
                        <a:pt x="112014" y="703961"/>
                      </a:lnTo>
                      <a:lnTo>
                        <a:pt x="97790" y="688213"/>
                      </a:lnTo>
                      <a:lnTo>
                        <a:pt x="83693" y="670941"/>
                      </a:lnTo>
                      <a:lnTo>
                        <a:pt x="70993" y="653542"/>
                      </a:lnTo>
                      <a:lnTo>
                        <a:pt x="59944" y="636270"/>
                      </a:lnTo>
                      <a:lnTo>
                        <a:pt x="37846" y="598424"/>
                      </a:lnTo>
                      <a:lnTo>
                        <a:pt x="29972" y="577977"/>
                      </a:lnTo>
                      <a:lnTo>
                        <a:pt x="22098" y="559054"/>
                      </a:lnTo>
                      <a:lnTo>
                        <a:pt x="9398" y="518033"/>
                      </a:lnTo>
                      <a:lnTo>
                        <a:pt x="4699" y="496062"/>
                      </a:lnTo>
                      <a:lnTo>
                        <a:pt x="1651" y="473964"/>
                      </a:lnTo>
                      <a:lnTo>
                        <a:pt x="0" y="451993"/>
                      </a:lnTo>
                      <a:lnTo>
                        <a:pt x="0" y="407924"/>
                      </a:lnTo>
                      <a:lnTo>
                        <a:pt x="1651" y="387477"/>
                      </a:lnTo>
                      <a:lnTo>
                        <a:pt x="4699" y="365379"/>
                      </a:lnTo>
                      <a:lnTo>
                        <a:pt x="9398" y="343281"/>
                      </a:lnTo>
                      <a:lnTo>
                        <a:pt x="22098" y="302387"/>
                      </a:lnTo>
                      <a:lnTo>
                        <a:pt x="29972" y="281813"/>
                      </a:lnTo>
                      <a:lnTo>
                        <a:pt x="37846" y="263017"/>
                      </a:lnTo>
                      <a:lnTo>
                        <a:pt x="59944" y="225171"/>
                      </a:lnTo>
                      <a:lnTo>
                        <a:pt x="70993" y="207899"/>
                      </a:lnTo>
                      <a:lnTo>
                        <a:pt x="83693" y="190500"/>
                      </a:lnTo>
                      <a:lnTo>
                        <a:pt x="112014" y="155956"/>
                      </a:lnTo>
                      <a:lnTo>
                        <a:pt x="127762" y="141732"/>
                      </a:lnTo>
                      <a:lnTo>
                        <a:pt x="143637" y="125984"/>
                      </a:lnTo>
                      <a:lnTo>
                        <a:pt x="178308" y="97663"/>
                      </a:lnTo>
                      <a:lnTo>
                        <a:pt x="197231" y="85090"/>
                      </a:lnTo>
                      <a:lnTo>
                        <a:pt x="216154" y="74041"/>
                      </a:lnTo>
                      <a:lnTo>
                        <a:pt x="236728" y="61468"/>
                      </a:lnTo>
                      <a:lnTo>
                        <a:pt x="257175" y="51943"/>
                      </a:lnTo>
                      <a:lnTo>
                        <a:pt x="279273" y="42545"/>
                      </a:lnTo>
                      <a:lnTo>
                        <a:pt x="299847" y="33020"/>
                      </a:lnTo>
                      <a:lnTo>
                        <a:pt x="323469" y="25146"/>
                      </a:lnTo>
                      <a:lnTo>
                        <a:pt x="345567" y="18923"/>
                      </a:lnTo>
                      <a:lnTo>
                        <a:pt x="369189" y="12573"/>
                      </a:lnTo>
                      <a:lnTo>
                        <a:pt x="392938" y="7874"/>
                      </a:lnTo>
                      <a:lnTo>
                        <a:pt x="416560" y="4699"/>
                      </a:lnTo>
                      <a:lnTo>
                        <a:pt x="441833" y="1524"/>
                      </a:lnTo>
                      <a:lnTo>
                        <a:pt x="465582" y="0"/>
                      </a:lnTo>
                      <a:lnTo>
                        <a:pt x="490728" y="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 w="0" cap="flat" cmpd="sng" algn="ctr">
                  <a:solidFill>
                    <a:srgbClr val="FFBF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7" name="Freeform 206"/>
                <p:cNvSpPr/>
                <p:nvPr/>
              </p:nvSpPr>
              <p:spPr>
                <a:xfrm>
                  <a:off x="752475" y="5425313"/>
                  <a:ext cx="989331" cy="8661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89331" h="866141">
                      <a:moveTo>
                        <a:pt x="520700" y="0"/>
                      </a:moveTo>
                      <a:lnTo>
                        <a:pt x="544322" y="1524"/>
                      </a:lnTo>
                      <a:lnTo>
                        <a:pt x="569595" y="4699"/>
                      </a:lnTo>
                      <a:lnTo>
                        <a:pt x="593344" y="7874"/>
                      </a:lnTo>
                      <a:lnTo>
                        <a:pt x="618490" y="12573"/>
                      </a:lnTo>
                      <a:lnTo>
                        <a:pt x="640588" y="18923"/>
                      </a:lnTo>
                      <a:lnTo>
                        <a:pt x="664337" y="25146"/>
                      </a:lnTo>
                      <a:lnTo>
                        <a:pt x="686435" y="33020"/>
                      </a:lnTo>
                      <a:lnTo>
                        <a:pt x="730631" y="51943"/>
                      </a:lnTo>
                      <a:lnTo>
                        <a:pt x="751078" y="62992"/>
                      </a:lnTo>
                      <a:lnTo>
                        <a:pt x="770001" y="74041"/>
                      </a:lnTo>
                      <a:lnTo>
                        <a:pt x="790575" y="85090"/>
                      </a:lnTo>
                      <a:lnTo>
                        <a:pt x="807847" y="99187"/>
                      </a:lnTo>
                      <a:lnTo>
                        <a:pt x="826897" y="111887"/>
                      </a:lnTo>
                      <a:lnTo>
                        <a:pt x="844169" y="125984"/>
                      </a:lnTo>
                      <a:lnTo>
                        <a:pt x="875792" y="157480"/>
                      </a:lnTo>
                      <a:lnTo>
                        <a:pt x="889889" y="173228"/>
                      </a:lnTo>
                      <a:lnTo>
                        <a:pt x="904113" y="190500"/>
                      </a:lnTo>
                      <a:lnTo>
                        <a:pt x="916813" y="207899"/>
                      </a:lnTo>
                      <a:lnTo>
                        <a:pt x="929386" y="226822"/>
                      </a:lnTo>
                      <a:lnTo>
                        <a:pt x="940435" y="245745"/>
                      </a:lnTo>
                      <a:lnTo>
                        <a:pt x="959358" y="283464"/>
                      </a:lnTo>
                      <a:lnTo>
                        <a:pt x="965708" y="303911"/>
                      </a:lnTo>
                      <a:lnTo>
                        <a:pt x="973582" y="324485"/>
                      </a:lnTo>
                      <a:lnTo>
                        <a:pt x="978281" y="344932"/>
                      </a:lnTo>
                      <a:lnTo>
                        <a:pt x="983107" y="366903"/>
                      </a:lnTo>
                      <a:lnTo>
                        <a:pt x="986282" y="389001"/>
                      </a:lnTo>
                      <a:lnTo>
                        <a:pt x="989330" y="433070"/>
                      </a:lnTo>
                      <a:lnTo>
                        <a:pt x="986282" y="477139"/>
                      </a:lnTo>
                      <a:lnTo>
                        <a:pt x="983107" y="499237"/>
                      </a:lnTo>
                      <a:lnTo>
                        <a:pt x="973582" y="540131"/>
                      </a:lnTo>
                      <a:lnTo>
                        <a:pt x="965708" y="560705"/>
                      </a:lnTo>
                      <a:lnTo>
                        <a:pt x="959358" y="581152"/>
                      </a:lnTo>
                      <a:lnTo>
                        <a:pt x="949960" y="601599"/>
                      </a:lnTo>
                      <a:lnTo>
                        <a:pt x="940435" y="620522"/>
                      </a:lnTo>
                      <a:lnTo>
                        <a:pt x="929386" y="639445"/>
                      </a:lnTo>
                      <a:lnTo>
                        <a:pt x="904113" y="674116"/>
                      </a:lnTo>
                      <a:lnTo>
                        <a:pt x="875792" y="708660"/>
                      </a:lnTo>
                      <a:lnTo>
                        <a:pt x="859917" y="724408"/>
                      </a:lnTo>
                      <a:lnTo>
                        <a:pt x="844169" y="738632"/>
                      </a:lnTo>
                      <a:lnTo>
                        <a:pt x="826897" y="752729"/>
                      </a:lnTo>
                      <a:lnTo>
                        <a:pt x="807847" y="766953"/>
                      </a:lnTo>
                      <a:lnTo>
                        <a:pt x="790575" y="779526"/>
                      </a:lnTo>
                      <a:lnTo>
                        <a:pt x="770001" y="792226"/>
                      </a:lnTo>
                      <a:lnTo>
                        <a:pt x="751078" y="803148"/>
                      </a:lnTo>
                      <a:lnTo>
                        <a:pt x="730631" y="814197"/>
                      </a:lnTo>
                      <a:lnTo>
                        <a:pt x="708533" y="823595"/>
                      </a:lnTo>
                      <a:lnTo>
                        <a:pt x="664337" y="839470"/>
                      </a:lnTo>
                      <a:lnTo>
                        <a:pt x="640588" y="845693"/>
                      </a:lnTo>
                      <a:lnTo>
                        <a:pt x="618490" y="852043"/>
                      </a:lnTo>
                      <a:lnTo>
                        <a:pt x="593344" y="856742"/>
                      </a:lnTo>
                      <a:lnTo>
                        <a:pt x="569595" y="861441"/>
                      </a:lnTo>
                      <a:lnTo>
                        <a:pt x="520700" y="864616"/>
                      </a:lnTo>
                      <a:lnTo>
                        <a:pt x="493903" y="866140"/>
                      </a:lnTo>
                      <a:lnTo>
                        <a:pt x="419735" y="861441"/>
                      </a:lnTo>
                      <a:lnTo>
                        <a:pt x="395986" y="856742"/>
                      </a:lnTo>
                      <a:lnTo>
                        <a:pt x="370840" y="852043"/>
                      </a:lnTo>
                      <a:lnTo>
                        <a:pt x="348742" y="845693"/>
                      </a:lnTo>
                      <a:lnTo>
                        <a:pt x="324993" y="839470"/>
                      </a:lnTo>
                      <a:lnTo>
                        <a:pt x="280924" y="823595"/>
                      </a:lnTo>
                      <a:lnTo>
                        <a:pt x="258699" y="814197"/>
                      </a:lnTo>
                      <a:lnTo>
                        <a:pt x="238252" y="803148"/>
                      </a:lnTo>
                      <a:lnTo>
                        <a:pt x="219329" y="792226"/>
                      </a:lnTo>
                      <a:lnTo>
                        <a:pt x="198755" y="779526"/>
                      </a:lnTo>
                      <a:lnTo>
                        <a:pt x="181483" y="766953"/>
                      </a:lnTo>
                      <a:lnTo>
                        <a:pt x="162560" y="752729"/>
                      </a:lnTo>
                      <a:lnTo>
                        <a:pt x="145161" y="738632"/>
                      </a:lnTo>
                      <a:lnTo>
                        <a:pt x="129413" y="724408"/>
                      </a:lnTo>
                      <a:lnTo>
                        <a:pt x="113538" y="708660"/>
                      </a:lnTo>
                      <a:lnTo>
                        <a:pt x="85217" y="674116"/>
                      </a:lnTo>
                      <a:lnTo>
                        <a:pt x="59944" y="639445"/>
                      </a:lnTo>
                      <a:lnTo>
                        <a:pt x="48895" y="620522"/>
                      </a:lnTo>
                      <a:lnTo>
                        <a:pt x="39370" y="601599"/>
                      </a:lnTo>
                      <a:lnTo>
                        <a:pt x="29972" y="581152"/>
                      </a:lnTo>
                      <a:lnTo>
                        <a:pt x="22098" y="560705"/>
                      </a:lnTo>
                      <a:lnTo>
                        <a:pt x="15748" y="540131"/>
                      </a:lnTo>
                      <a:lnTo>
                        <a:pt x="6350" y="499237"/>
                      </a:lnTo>
                      <a:lnTo>
                        <a:pt x="3175" y="477139"/>
                      </a:lnTo>
                      <a:lnTo>
                        <a:pt x="0" y="433070"/>
                      </a:lnTo>
                      <a:lnTo>
                        <a:pt x="3175" y="389001"/>
                      </a:lnTo>
                      <a:lnTo>
                        <a:pt x="6350" y="366903"/>
                      </a:lnTo>
                      <a:lnTo>
                        <a:pt x="11049" y="344932"/>
                      </a:lnTo>
                      <a:lnTo>
                        <a:pt x="15748" y="324485"/>
                      </a:lnTo>
                      <a:lnTo>
                        <a:pt x="22098" y="303911"/>
                      </a:lnTo>
                      <a:lnTo>
                        <a:pt x="29972" y="283464"/>
                      </a:lnTo>
                      <a:lnTo>
                        <a:pt x="48895" y="245745"/>
                      </a:lnTo>
                      <a:lnTo>
                        <a:pt x="59944" y="226822"/>
                      </a:lnTo>
                      <a:lnTo>
                        <a:pt x="72517" y="207899"/>
                      </a:lnTo>
                      <a:lnTo>
                        <a:pt x="85217" y="190500"/>
                      </a:lnTo>
                      <a:lnTo>
                        <a:pt x="99314" y="173228"/>
                      </a:lnTo>
                      <a:lnTo>
                        <a:pt x="113538" y="157480"/>
                      </a:lnTo>
                      <a:lnTo>
                        <a:pt x="145161" y="125984"/>
                      </a:lnTo>
                      <a:lnTo>
                        <a:pt x="162560" y="111887"/>
                      </a:lnTo>
                      <a:lnTo>
                        <a:pt x="181483" y="99187"/>
                      </a:lnTo>
                      <a:lnTo>
                        <a:pt x="198755" y="85090"/>
                      </a:lnTo>
                      <a:lnTo>
                        <a:pt x="219329" y="74041"/>
                      </a:lnTo>
                      <a:lnTo>
                        <a:pt x="238252" y="62992"/>
                      </a:lnTo>
                      <a:lnTo>
                        <a:pt x="258699" y="51943"/>
                      </a:lnTo>
                      <a:lnTo>
                        <a:pt x="302895" y="33020"/>
                      </a:lnTo>
                      <a:lnTo>
                        <a:pt x="324993" y="25146"/>
                      </a:lnTo>
                      <a:lnTo>
                        <a:pt x="348742" y="18923"/>
                      </a:lnTo>
                      <a:lnTo>
                        <a:pt x="370840" y="12573"/>
                      </a:lnTo>
                      <a:lnTo>
                        <a:pt x="395986" y="7874"/>
                      </a:lnTo>
                      <a:lnTo>
                        <a:pt x="419735" y="4699"/>
                      </a:lnTo>
                      <a:lnTo>
                        <a:pt x="444881" y="1524"/>
                      </a:lnTo>
                      <a:lnTo>
                        <a:pt x="468630" y="0"/>
                      </a:lnTo>
                      <a:lnTo>
                        <a:pt x="493903" y="0"/>
                      </a:lnTo>
                      <a:close/>
                    </a:path>
                  </a:pathLst>
                </a:custGeom>
                <a:solidFill>
                  <a:srgbClr val="FFBA00"/>
                </a:solidFill>
                <a:ln w="0" cap="flat" cmpd="sng" algn="ctr">
                  <a:solidFill>
                    <a:srgbClr val="FFBA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8" name="Freeform 207"/>
                <p:cNvSpPr/>
                <p:nvPr/>
              </p:nvSpPr>
              <p:spPr>
                <a:xfrm>
                  <a:off x="749300" y="5422138"/>
                  <a:ext cx="992506" cy="8693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92506" h="869316">
                      <a:moveTo>
                        <a:pt x="522351" y="0"/>
                      </a:moveTo>
                      <a:lnTo>
                        <a:pt x="547497" y="1651"/>
                      </a:lnTo>
                      <a:lnTo>
                        <a:pt x="571246" y="4699"/>
                      </a:lnTo>
                      <a:lnTo>
                        <a:pt x="596519" y="7874"/>
                      </a:lnTo>
                      <a:lnTo>
                        <a:pt x="620141" y="12700"/>
                      </a:lnTo>
                      <a:lnTo>
                        <a:pt x="643763" y="18923"/>
                      </a:lnTo>
                      <a:lnTo>
                        <a:pt x="665861" y="26797"/>
                      </a:lnTo>
                      <a:lnTo>
                        <a:pt x="689610" y="33147"/>
                      </a:lnTo>
                      <a:lnTo>
                        <a:pt x="711708" y="42545"/>
                      </a:lnTo>
                      <a:lnTo>
                        <a:pt x="732155" y="51943"/>
                      </a:lnTo>
                      <a:lnTo>
                        <a:pt x="773176" y="74041"/>
                      </a:lnTo>
                      <a:lnTo>
                        <a:pt x="811022" y="99187"/>
                      </a:lnTo>
                      <a:lnTo>
                        <a:pt x="830072" y="113411"/>
                      </a:lnTo>
                      <a:lnTo>
                        <a:pt x="847344" y="127635"/>
                      </a:lnTo>
                      <a:lnTo>
                        <a:pt x="863092" y="141732"/>
                      </a:lnTo>
                      <a:lnTo>
                        <a:pt x="878967" y="157480"/>
                      </a:lnTo>
                      <a:lnTo>
                        <a:pt x="907288" y="192151"/>
                      </a:lnTo>
                      <a:lnTo>
                        <a:pt x="932561" y="226822"/>
                      </a:lnTo>
                      <a:lnTo>
                        <a:pt x="943610" y="245745"/>
                      </a:lnTo>
                      <a:lnTo>
                        <a:pt x="953135" y="266192"/>
                      </a:lnTo>
                      <a:lnTo>
                        <a:pt x="962533" y="285115"/>
                      </a:lnTo>
                      <a:lnTo>
                        <a:pt x="970407" y="305562"/>
                      </a:lnTo>
                      <a:lnTo>
                        <a:pt x="983107" y="346456"/>
                      </a:lnTo>
                      <a:lnTo>
                        <a:pt x="992505" y="412623"/>
                      </a:lnTo>
                      <a:lnTo>
                        <a:pt x="992505" y="456692"/>
                      </a:lnTo>
                      <a:lnTo>
                        <a:pt x="983107" y="522859"/>
                      </a:lnTo>
                      <a:lnTo>
                        <a:pt x="970407" y="563880"/>
                      </a:lnTo>
                      <a:lnTo>
                        <a:pt x="962533" y="584327"/>
                      </a:lnTo>
                      <a:lnTo>
                        <a:pt x="953135" y="603250"/>
                      </a:lnTo>
                      <a:lnTo>
                        <a:pt x="943610" y="623697"/>
                      </a:lnTo>
                      <a:lnTo>
                        <a:pt x="932561" y="642620"/>
                      </a:lnTo>
                      <a:lnTo>
                        <a:pt x="907288" y="677291"/>
                      </a:lnTo>
                      <a:lnTo>
                        <a:pt x="878967" y="711835"/>
                      </a:lnTo>
                      <a:lnTo>
                        <a:pt x="863092" y="727583"/>
                      </a:lnTo>
                      <a:lnTo>
                        <a:pt x="847344" y="741807"/>
                      </a:lnTo>
                      <a:lnTo>
                        <a:pt x="830072" y="755904"/>
                      </a:lnTo>
                      <a:lnTo>
                        <a:pt x="811022" y="770128"/>
                      </a:lnTo>
                      <a:lnTo>
                        <a:pt x="773176" y="795401"/>
                      </a:lnTo>
                      <a:lnTo>
                        <a:pt x="732155" y="817372"/>
                      </a:lnTo>
                      <a:lnTo>
                        <a:pt x="711708" y="826770"/>
                      </a:lnTo>
                      <a:lnTo>
                        <a:pt x="689610" y="836295"/>
                      </a:lnTo>
                      <a:lnTo>
                        <a:pt x="665861" y="844169"/>
                      </a:lnTo>
                      <a:lnTo>
                        <a:pt x="643763" y="850392"/>
                      </a:lnTo>
                      <a:lnTo>
                        <a:pt x="620141" y="856742"/>
                      </a:lnTo>
                      <a:lnTo>
                        <a:pt x="596519" y="861441"/>
                      </a:lnTo>
                      <a:lnTo>
                        <a:pt x="571246" y="864616"/>
                      </a:lnTo>
                      <a:lnTo>
                        <a:pt x="547497" y="867791"/>
                      </a:lnTo>
                      <a:lnTo>
                        <a:pt x="522351" y="869315"/>
                      </a:lnTo>
                      <a:lnTo>
                        <a:pt x="470281" y="869315"/>
                      </a:lnTo>
                      <a:lnTo>
                        <a:pt x="445008" y="867791"/>
                      </a:lnTo>
                      <a:lnTo>
                        <a:pt x="421386" y="864616"/>
                      </a:lnTo>
                      <a:lnTo>
                        <a:pt x="395986" y="861441"/>
                      </a:lnTo>
                      <a:lnTo>
                        <a:pt x="372364" y="856742"/>
                      </a:lnTo>
                      <a:lnTo>
                        <a:pt x="324993" y="844169"/>
                      </a:lnTo>
                      <a:lnTo>
                        <a:pt x="303022" y="836295"/>
                      </a:lnTo>
                      <a:lnTo>
                        <a:pt x="280924" y="826770"/>
                      </a:lnTo>
                      <a:lnTo>
                        <a:pt x="260350" y="817372"/>
                      </a:lnTo>
                      <a:lnTo>
                        <a:pt x="219329" y="795401"/>
                      </a:lnTo>
                      <a:lnTo>
                        <a:pt x="198882" y="782701"/>
                      </a:lnTo>
                      <a:lnTo>
                        <a:pt x="181483" y="770128"/>
                      </a:lnTo>
                      <a:lnTo>
                        <a:pt x="162560" y="755904"/>
                      </a:lnTo>
                      <a:lnTo>
                        <a:pt x="145161" y="741807"/>
                      </a:lnTo>
                      <a:lnTo>
                        <a:pt x="129413" y="727583"/>
                      </a:lnTo>
                      <a:lnTo>
                        <a:pt x="113665" y="711835"/>
                      </a:lnTo>
                      <a:lnTo>
                        <a:pt x="85217" y="677291"/>
                      </a:lnTo>
                      <a:lnTo>
                        <a:pt x="59944" y="642620"/>
                      </a:lnTo>
                      <a:lnTo>
                        <a:pt x="48895" y="623697"/>
                      </a:lnTo>
                      <a:lnTo>
                        <a:pt x="39497" y="603250"/>
                      </a:lnTo>
                      <a:lnTo>
                        <a:pt x="29972" y="584327"/>
                      </a:lnTo>
                      <a:lnTo>
                        <a:pt x="22098" y="563880"/>
                      </a:lnTo>
                      <a:lnTo>
                        <a:pt x="9525" y="522859"/>
                      </a:lnTo>
                      <a:lnTo>
                        <a:pt x="0" y="456692"/>
                      </a:lnTo>
                      <a:lnTo>
                        <a:pt x="0" y="412623"/>
                      </a:lnTo>
                      <a:lnTo>
                        <a:pt x="9525" y="346456"/>
                      </a:lnTo>
                      <a:lnTo>
                        <a:pt x="22098" y="305562"/>
                      </a:lnTo>
                      <a:lnTo>
                        <a:pt x="29972" y="285115"/>
                      </a:lnTo>
                      <a:lnTo>
                        <a:pt x="39497" y="266192"/>
                      </a:lnTo>
                      <a:lnTo>
                        <a:pt x="48895" y="245745"/>
                      </a:lnTo>
                      <a:lnTo>
                        <a:pt x="59944" y="226822"/>
                      </a:lnTo>
                      <a:lnTo>
                        <a:pt x="85217" y="192151"/>
                      </a:lnTo>
                      <a:lnTo>
                        <a:pt x="113665" y="157480"/>
                      </a:lnTo>
                      <a:lnTo>
                        <a:pt x="129413" y="141732"/>
                      </a:lnTo>
                      <a:lnTo>
                        <a:pt x="145161" y="127635"/>
                      </a:lnTo>
                      <a:lnTo>
                        <a:pt x="162560" y="113411"/>
                      </a:lnTo>
                      <a:lnTo>
                        <a:pt x="181483" y="99187"/>
                      </a:lnTo>
                      <a:lnTo>
                        <a:pt x="198882" y="86614"/>
                      </a:lnTo>
                      <a:lnTo>
                        <a:pt x="219329" y="74041"/>
                      </a:lnTo>
                      <a:lnTo>
                        <a:pt x="260350" y="51943"/>
                      </a:lnTo>
                      <a:lnTo>
                        <a:pt x="280924" y="42545"/>
                      </a:lnTo>
                      <a:lnTo>
                        <a:pt x="303022" y="33147"/>
                      </a:lnTo>
                      <a:lnTo>
                        <a:pt x="324993" y="26797"/>
                      </a:lnTo>
                      <a:lnTo>
                        <a:pt x="348742" y="18923"/>
                      </a:lnTo>
                      <a:lnTo>
                        <a:pt x="372364" y="12700"/>
                      </a:lnTo>
                      <a:lnTo>
                        <a:pt x="395986" y="7874"/>
                      </a:lnTo>
                      <a:lnTo>
                        <a:pt x="421386" y="4699"/>
                      </a:lnTo>
                      <a:lnTo>
                        <a:pt x="445008" y="1651"/>
                      </a:lnTo>
                      <a:lnTo>
                        <a:pt x="470281" y="0"/>
                      </a:lnTo>
                      <a:lnTo>
                        <a:pt x="495427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 cap="flat" cmpd="sng" algn="ctr">
                  <a:solidFill>
                    <a:srgbClr val="FF78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9" name="Freeform 208"/>
                <p:cNvSpPr/>
                <p:nvPr/>
              </p:nvSpPr>
              <p:spPr>
                <a:xfrm>
                  <a:off x="779272" y="5436362"/>
                  <a:ext cx="945262" cy="8393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45262" h="839344">
                      <a:moveTo>
                        <a:pt x="497078" y="0"/>
                      </a:moveTo>
                      <a:lnTo>
                        <a:pt x="520700" y="1524"/>
                      </a:lnTo>
                      <a:lnTo>
                        <a:pt x="568071" y="7874"/>
                      </a:lnTo>
                      <a:lnTo>
                        <a:pt x="590169" y="12573"/>
                      </a:lnTo>
                      <a:lnTo>
                        <a:pt x="613791" y="18923"/>
                      </a:lnTo>
                      <a:lnTo>
                        <a:pt x="635889" y="25146"/>
                      </a:lnTo>
                      <a:lnTo>
                        <a:pt x="676910" y="40894"/>
                      </a:lnTo>
                      <a:lnTo>
                        <a:pt x="697484" y="50419"/>
                      </a:lnTo>
                      <a:lnTo>
                        <a:pt x="718058" y="61341"/>
                      </a:lnTo>
                      <a:lnTo>
                        <a:pt x="755904" y="83439"/>
                      </a:lnTo>
                      <a:lnTo>
                        <a:pt x="790575" y="108585"/>
                      </a:lnTo>
                      <a:lnTo>
                        <a:pt x="806323" y="122809"/>
                      </a:lnTo>
                      <a:lnTo>
                        <a:pt x="822198" y="138557"/>
                      </a:lnTo>
                      <a:lnTo>
                        <a:pt x="852170" y="168529"/>
                      </a:lnTo>
                      <a:lnTo>
                        <a:pt x="877316" y="203073"/>
                      </a:lnTo>
                      <a:lnTo>
                        <a:pt x="899414" y="237744"/>
                      </a:lnTo>
                      <a:lnTo>
                        <a:pt x="908939" y="256667"/>
                      </a:lnTo>
                      <a:lnTo>
                        <a:pt x="916813" y="275590"/>
                      </a:lnTo>
                      <a:lnTo>
                        <a:pt x="924687" y="296037"/>
                      </a:lnTo>
                      <a:lnTo>
                        <a:pt x="931037" y="314960"/>
                      </a:lnTo>
                      <a:lnTo>
                        <a:pt x="940435" y="355854"/>
                      </a:lnTo>
                      <a:lnTo>
                        <a:pt x="943610" y="376428"/>
                      </a:lnTo>
                      <a:lnTo>
                        <a:pt x="945261" y="398399"/>
                      </a:lnTo>
                      <a:lnTo>
                        <a:pt x="945261" y="440944"/>
                      </a:lnTo>
                      <a:lnTo>
                        <a:pt x="943610" y="462915"/>
                      </a:lnTo>
                      <a:lnTo>
                        <a:pt x="940435" y="483489"/>
                      </a:lnTo>
                      <a:lnTo>
                        <a:pt x="931037" y="524383"/>
                      </a:lnTo>
                      <a:lnTo>
                        <a:pt x="924687" y="544957"/>
                      </a:lnTo>
                      <a:lnTo>
                        <a:pt x="908939" y="582676"/>
                      </a:lnTo>
                      <a:lnTo>
                        <a:pt x="899414" y="601599"/>
                      </a:lnTo>
                      <a:lnTo>
                        <a:pt x="888365" y="620522"/>
                      </a:lnTo>
                      <a:lnTo>
                        <a:pt x="877316" y="637794"/>
                      </a:lnTo>
                      <a:lnTo>
                        <a:pt x="864743" y="655066"/>
                      </a:lnTo>
                      <a:lnTo>
                        <a:pt x="852170" y="670814"/>
                      </a:lnTo>
                      <a:lnTo>
                        <a:pt x="837946" y="686689"/>
                      </a:lnTo>
                      <a:lnTo>
                        <a:pt x="822198" y="702310"/>
                      </a:lnTo>
                      <a:lnTo>
                        <a:pt x="790575" y="730758"/>
                      </a:lnTo>
                      <a:lnTo>
                        <a:pt x="755904" y="755904"/>
                      </a:lnTo>
                      <a:lnTo>
                        <a:pt x="736981" y="768477"/>
                      </a:lnTo>
                      <a:lnTo>
                        <a:pt x="718058" y="779526"/>
                      </a:lnTo>
                      <a:lnTo>
                        <a:pt x="676910" y="798449"/>
                      </a:lnTo>
                      <a:lnTo>
                        <a:pt x="635889" y="814197"/>
                      </a:lnTo>
                      <a:lnTo>
                        <a:pt x="613791" y="820420"/>
                      </a:lnTo>
                      <a:lnTo>
                        <a:pt x="590169" y="826770"/>
                      </a:lnTo>
                      <a:lnTo>
                        <a:pt x="568071" y="831469"/>
                      </a:lnTo>
                      <a:lnTo>
                        <a:pt x="520700" y="837819"/>
                      </a:lnTo>
                      <a:lnTo>
                        <a:pt x="497078" y="839343"/>
                      </a:lnTo>
                      <a:lnTo>
                        <a:pt x="448183" y="839343"/>
                      </a:lnTo>
                      <a:lnTo>
                        <a:pt x="424434" y="837819"/>
                      </a:lnTo>
                      <a:lnTo>
                        <a:pt x="377190" y="831469"/>
                      </a:lnTo>
                      <a:lnTo>
                        <a:pt x="355092" y="826770"/>
                      </a:lnTo>
                      <a:lnTo>
                        <a:pt x="310896" y="814197"/>
                      </a:lnTo>
                      <a:lnTo>
                        <a:pt x="288798" y="806323"/>
                      </a:lnTo>
                      <a:lnTo>
                        <a:pt x="268224" y="798449"/>
                      </a:lnTo>
                      <a:lnTo>
                        <a:pt x="247777" y="788924"/>
                      </a:lnTo>
                      <a:lnTo>
                        <a:pt x="228727" y="779526"/>
                      </a:lnTo>
                      <a:lnTo>
                        <a:pt x="208280" y="768477"/>
                      </a:lnTo>
                      <a:lnTo>
                        <a:pt x="190881" y="755904"/>
                      </a:lnTo>
                      <a:lnTo>
                        <a:pt x="171958" y="743331"/>
                      </a:lnTo>
                      <a:lnTo>
                        <a:pt x="154686" y="730758"/>
                      </a:lnTo>
                      <a:lnTo>
                        <a:pt x="123063" y="702310"/>
                      </a:lnTo>
                      <a:lnTo>
                        <a:pt x="80518" y="655066"/>
                      </a:lnTo>
                      <a:lnTo>
                        <a:pt x="69469" y="637794"/>
                      </a:lnTo>
                      <a:lnTo>
                        <a:pt x="56769" y="620522"/>
                      </a:lnTo>
                      <a:lnTo>
                        <a:pt x="28448" y="563753"/>
                      </a:lnTo>
                      <a:lnTo>
                        <a:pt x="22098" y="544957"/>
                      </a:lnTo>
                      <a:lnTo>
                        <a:pt x="9525" y="503936"/>
                      </a:lnTo>
                      <a:lnTo>
                        <a:pt x="3175" y="462915"/>
                      </a:lnTo>
                      <a:lnTo>
                        <a:pt x="0" y="420497"/>
                      </a:lnTo>
                      <a:lnTo>
                        <a:pt x="3175" y="376428"/>
                      </a:lnTo>
                      <a:lnTo>
                        <a:pt x="9525" y="335407"/>
                      </a:lnTo>
                      <a:lnTo>
                        <a:pt x="15748" y="314960"/>
                      </a:lnTo>
                      <a:lnTo>
                        <a:pt x="22098" y="296037"/>
                      </a:lnTo>
                      <a:lnTo>
                        <a:pt x="28448" y="275590"/>
                      </a:lnTo>
                      <a:lnTo>
                        <a:pt x="47371" y="237744"/>
                      </a:lnTo>
                      <a:lnTo>
                        <a:pt x="56769" y="220472"/>
                      </a:lnTo>
                      <a:lnTo>
                        <a:pt x="69469" y="203073"/>
                      </a:lnTo>
                      <a:lnTo>
                        <a:pt x="80518" y="185801"/>
                      </a:lnTo>
                      <a:lnTo>
                        <a:pt x="94615" y="168529"/>
                      </a:lnTo>
                      <a:lnTo>
                        <a:pt x="108839" y="152781"/>
                      </a:lnTo>
                      <a:lnTo>
                        <a:pt x="138811" y="122809"/>
                      </a:lnTo>
                      <a:lnTo>
                        <a:pt x="154686" y="108585"/>
                      </a:lnTo>
                      <a:lnTo>
                        <a:pt x="171958" y="96012"/>
                      </a:lnTo>
                      <a:lnTo>
                        <a:pt x="190881" y="83439"/>
                      </a:lnTo>
                      <a:lnTo>
                        <a:pt x="208280" y="72390"/>
                      </a:lnTo>
                      <a:lnTo>
                        <a:pt x="228727" y="61341"/>
                      </a:lnTo>
                      <a:lnTo>
                        <a:pt x="247777" y="50419"/>
                      </a:lnTo>
                      <a:lnTo>
                        <a:pt x="268224" y="40894"/>
                      </a:lnTo>
                      <a:lnTo>
                        <a:pt x="288798" y="33020"/>
                      </a:lnTo>
                      <a:lnTo>
                        <a:pt x="310896" y="25146"/>
                      </a:lnTo>
                      <a:lnTo>
                        <a:pt x="355092" y="12573"/>
                      </a:lnTo>
                      <a:lnTo>
                        <a:pt x="377190" y="7874"/>
                      </a:lnTo>
                      <a:lnTo>
                        <a:pt x="424434" y="1524"/>
                      </a:lnTo>
                      <a:lnTo>
                        <a:pt x="448183" y="0"/>
                      </a:lnTo>
                      <a:lnTo>
                        <a:pt x="473456" y="0"/>
                      </a:lnTo>
                      <a:close/>
                    </a:path>
                  </a:pathLst>
                </a:custGeom>
                <a:solidFill>
                  <a:srgbClr val="EBAA02"/>
                </a:solidFill>
                <a:ln w="0" cap="flat" cmpd="sng" algn="ctr">
                  <a:solidFill>
                    <a:srgbClr val="EBAA0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0" name="Freeform 209"/>
                <p:cNvSpPr/>
                <p:nvPr/>
              </p:nvSpPr>
              <p:spPr>
                <a:xfrm>
                  <a:off x="795020" y="5452110"/>
                  <a:ext cx="919989" cy="8157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19989" h="815722">
                      <a:moveTo>
                        <a:pt x="482854" y="0"/>
                      </a:moveTo>
                      <a:lnTo>
                        <a:pt x="506603" y="1524"/>
                      </a:lnTo>
                      <a:lnTo>
                        <a:pt x="530225" y="4699"/>
                      </a:lnTo>
                      <a:lnTo>
                        <a:pt x="552323" y="7874"/>
                      </a:lnTo>
                      <a:lnTo>
                        <a:pt x="574421" y="12573"/>
                      </a:lnTo>
                      <a:lnTo>
                        <a:pt x="596519" y="18923"/>
                      </a:lnTo>
                      <a:lnTo>
                        <a:pt x="617093" y="25146"/>
                      </a:lnTo>
                      <a:lnTo>
                        <a:pt x="639064" y="31496"/>
                      </a:lnTo>
                      <a:lnTo>
                        <a:pt x="659638" y="40894"/>
                      </a:lnTo>
                      <a:lnTo>
                        <a:pt x="678561" y="48768"/>
                      </a:lnTo>
                      <a:lnTo>
                        <a:pt x="697484" y="59817"/>
                      </a:lnTo>
                      <a:lnTo>
                        <a:pt x="716407" y="69215"/>
                      </a:lnTo>
                      <a:lnTo>
                        <a:pt x="735330" y="80264"/>
                      </a:lnTo>
                      <a:lnTo>
                        <a:pt x="752729" y="92837"/>
                      </a:lnTo>
                      <a:lnTo>
                        <a:pt x="768477" y="105537"/>
                      </a:lnTo>
                      <a:lnTo>
                        <a:pt x="800100" y="133858"/>
                      </a:lnTo>
                      <a:lnTo>
                        <a:pt x="828421" y="163703"/>
                      </a:lnTo>
                      <a:lnTo>
                        <a:pt x="841121" y="179578"/>
                      </a:lnTo>
                      <a:lnTo>
                        <a:pt x="853694" y="196850"/>
                      </a:lnTo>
                      <a:lnTo>
                        <a:pt x="864743" y="214122"/>
                      </a:lnTo>
                      <a:lnTo>
                        <a:pt x="883666" y="248793"/>
                      </a:lnTo>
                      <a:lnTo>
                        <a:pt x="899414" y="286639"/>
                      </a:lnTo>
                      <a:lnTo>
                        <a:pt x="905764" y="305435"/>
                      </a:lnTo>
                      <a:lnTo>
                        <a:pt x="915289" y="346456"/>
                      </a:lnTo>
                      <a:lnTo>
                        <a:pt x="916813" y="365379"/>
                      </a:lnTo>
                      <a:lnTo>
                        <a:pt x="919988" y="387477"/>
                      </a:lnTo>
                      <a:lnTo>
                        <a:pt x="919988" y="428371"/>
                      </a:lnTo>
                      <a:lnTo>
                        <a:pt x="916813" y="448818"/>
                      </a:lnTo>
                      <a:lnTo>
                        <a:pt x="915289" y="469265"/>
                      </a:lnTo>
                      <a:lnTo>
                        <a:pt x="910590" y="489712"/>
                      </a:lnTo>
                      <a:lnTo>
                        <a:pt x="905764" y="508635"/>
                      </a:lnTo>
                      <a:lnTo>
                        <a:pt x="899414" y="529209"/>
                      </a:lnTo>
                      <a:lnTo>
                        <a:pt x="891667" y="548005"/>
                      </a:lnTo>
                      <a:lnTo>
                        <a:pt x="883666" y="565404"/>
                      </a:lnTo>
                      <a:lnTo>
                        <a:pt x="874268" y="584200"/>
                      </a:lnTo>
                      <a:lnTo>
                        <a:pt x="864743" y="601599"/>
                      </a:lnTo>
                      <a:lnTo>
                        <a:pt x="853694" y="618871"/>
                      </a:lnTo>
                      <a:lnTo>
                        <a:pt x="841121" y="634619"/>
                      </a:lnTo>
                      <a:lnTo>
                        <a:pt x="828421" y="652018"/>
                      </a:lnTo>
                      <a:lnTo>
                        <a:pt x="814197" y="666115"/>
                      </a:lnTo>
                      <a:lnTo>
                        <a:pt x="784352" y="696087"/>
                      </a:lnTo>
                      <a:lnTo>
                        <a:pt x="768477" y="708660"/>
                      </a:lnTo>
                      <a:lnTo>
                        <a:pt x="752729" y="722884"/>
                      </a:lnTo>
                      <a:lnTo>
                        <a:pt x="735330" y="733806"/>
                      </a:lnTo>
                      <a:lnTo>
                        <a:pt x="697484" y="755904"/>
                      </a:lnTo>
                      <a:lnTo>
                        <a:pt x="659638" y="774827"/>
                      </a:lnTo>
                      <a:lnTo>
                        <a:pt x="639064" y="782701"/>
                      </a:lnTo>
                      <a:lnTo>
                        <a:pt x="617093" y="790575"/>
                      </a:lnTo>
                      <a:lnTo>
                        <a:pt x="596519" y="796798"/>
                      </a:lnTo>
                      <a:lnTo>
                        <a:pt x="574421" y="803148"/>
                      </a:lnTo>
                      <a:lnTo>
                        <a:pt x="552323" y="807847"/>
                      </a:lnTo>
                      <a:lnTo>
                        <a:pt x="530225" y="811022"/>
                      </a:lnTo>
                      <a:lnTo>
                        <a:pt x="459232" y="815721"/>
                      </a:lnTo>
                      <a:lnTo>
                        <a:pt x="411861" y="812673"/>
                      </a:lnTo>
                      <a:lnTo>
                        <a:pt x="389763" y="811022"/>
                      </a:lnTo>
                      <a:lnTo>
                        <a:pt x="367665" y="807847"/>
                      </a:lnTo>
                      <a:lnTo>
                        <a:pt x="344043" y="803148"/>
                      </a:lnTo>
                      <a:lnTo>
                        <a:pt x="323469" y="796798"/>
                      </a:lnTo>
                      <a:lnTo>
                        <a:pt x="301371" y="790575"/>
                      </a:lnTo>
                      <a:lnTo>
                        <a:pt x="260350" y="774827"/>
                      </a:lnTo>
                      <a:lnTo>
                        <a:pt x="239903" y="765429"/>
                      </a:lnTo>
                      <a:lnTo>
                        <a:pt x="220980" y="755904"/>
                      </a:lnTo>
                      <a:lnTo>
                        <a:pt x="202057" y="744855"/>
                      </a:lnTo>
                      <a:lnTo>
                        <a:pt x="167259" y="722884"/>
                      </a:lnTo>
                      <a:lnTo>
                        <a:pt x="149987" y="708660"/>
                      </a:lnTo>
                      <a:lnTo>
                        <a:pt x="134112" y="696087"/>
                      </a:lnTo>
                      <a:lnTo>
                        <a:pt x="118364" y="681863"/>
                      </a:lnTo>
                      <a:lnTo>
                        <a:pt x="91567" y="652018"/>
                      </a:lnTo>
                      <a:lnTo>
                        <a:pt x="77343" y="634619"/>
                      </a:lnTo>
                      <a:lnTo>
                        <a:pt x="66294" y="618871"/>
                      </a:lnTo>
                      <a:lnTo>
                        <a:pt x="44196" y="584200"/>
                      </a:lnTo>
                      <a:lnTo>
                        <a:pt x="36322" y="565404"/>
                      </a:lnTo>
                      <a:lnTo>
                        <a:pt x="26797" y="548005"/>
                      </a:lnTo>
                      <a:lnTo>
                        <a:pt x="20574" y="529209"/>
                      </a:lnTo>
                      <a:lnTo>
                        <a:pt x="14224" y="508635"/>
                      </a:lnTo>
                      <a:lnTo>
                        <a:pt x="7874" y="489712"/>
                      </a:lnTo>
                      <a:lnTo>
                        <a:pt x="1651" y="448818"/>
                      </a:lnTo>
                      <a:lnTo>
                        <a:pt x="0" y="428371"/>
                      </a:lnTo>
                      <a:lnTo>
                        <a:pt x="0" y="387477"/>
                      </a:lnTo>
                      <a:lnTo>
                        <a:pt x="1651" y="365379"/>
                      </a:lnTo>
                      <a:lnTo>
                        <a:pt x="4699" y="346456"/>
                      </a:lnTo>
                      <a:lnTo>
                        <a:pt x="7874" y="326009"/>
                      </a:lnTo>
                      <a:lnTo>
                        <a:pt x="14224" y="305435"/>
                      </a:lnTo>
                      <a:lnTo>
                        <a:pt x="26797" y="267716"/>
                      </a:lnTo>
                      <a:lnTo>
                        <a:pt x="36322" y="248793"/>
                      </a:lnTo>
                      <a:lnTo>
                        <a:pt x="44196" y="231521"/>
                      </a:lnTo>
                      <a:lnTo>
                        <a:pt x="77343" y="179578"/>
                      </a:lnTo>
                      <a:lnTo>
                        <a:pt x="91567" y="163703"/>
                      </a:lnTo>
                      <a:lnTo>
                        <a:pt x="118364" y="133858"/>
                      </a:lnTo>
                      <a:lnTo>
                        <a:pt x="149987" y="105537"/>
                      </a:lnTo>
                      <a:lnTo>
                        <a:pt x="184658" y="80264"/>
                      </a:lnTo>
                      <a:lnTo>
                        <a:pt x="202057" y="69215"/>
                      </a:lnTo>
                      <a:lnTo>
                        <a:pt x="220980" y="59817"/>
                      </a:lnTo>
                      <a:lnTo>
                        <a:pt x="239903" y="48768"/>
                      </a:lnTo>
                      <a:lnTo>
                        <a:pt x="260350" y="40894"/>
                      </a:lnTo>
                      <a:lnTo>
                        <a:pt x="280924" y="31496"/>
                      </a:lnTo>
                      <a:lnTo>
                        <a:pt x="301371" y="25146"/>
                      </a:lnTo>
                      <a:lnTo>
                        <a:pt x="323469" y="18923"/>
                      </a:lnTo>
                      <a:lnTo>
                        <a:pt x="344043" y="12573"/>
                      </a:lnTo>
                      <a:lnTo>
                        <a:pt x="367665" y="7874"/>
                      </a:lnTo>
                      <a:lnTo>
                        <a:pt x="411861" y="1524"/>
                      </a:lnTo>
                      <a:lnTo>
                        <a:pt x="435483" y="0"/>
                      </a:lnTo>
                      <a:lnTo>
                        <a:pt x="459232" y="0"/>
                      </a:lnTo>
                      <a:close/>
                    </a:path>
                  </a:pathLst>
                </a:custGeom>
                <a:solidFill>
                  <a:srgbClr val="EBAC02"/>
                </a:solidFill>
                <a:ln w="0" cap="flat" cmpd="sng" algn="ctr">
                  <a:solidFill>
                    <a:srgbClr val="EBAC0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1" name="Freeform 210"/>
                <p:cNvSpPr/>
                <p:nvPr/>
              </p:nvSpPr>
              <p:spPr>
                <a:xfrm>
                  <a:off x="809244" y="5467858"/>
                  <a:ext cx="896367" cy="7905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96367" h="790576">
                      <a:moveTo>
                        <a:pt x="470281" y="0"/>
                      </a:moveTo>
                      <a:lnTo>
                        <a:pt x="493903" y="1524"/>
                      </a:lnTo>
                      <a:lnTo>
                        <a:pt x="538099" y="7874"/>
                      </a:lnTo>
                      <a:lnTo>
                        <a:pt x="560197" y="12573"/>
                      </a:lnTo>
                      <a:lnTo>
                        <a:pt x="580644" y="17272"/>
                      </a:lnTo>
                      <a:lnTo>
                        <a:pt x="601218" y="23622"/>
                      </a:lnTo>
                      <a:lnTo>
                        <a:pt x="642239" y="39370"/>
                      </a:lnTo>
                      <a:lnTo>
                        <a:pt x="661162" y="47244"/>
                      </a:lnTo>
                      <a:lnTo>
                        <a:pt x="680085" y="56642"/>
                      </a:lnTo>
                      <a:lnTo>
                        <a:pt x="732155" y="89789"/>
                      </a:lnTo>
                      <a:lnTo>
                        <a:pt x="747903" y="102362"/>
                      </a:lnTo>
                      <a:lnTo>
                        <a:pt x="763778" y="116586"/>
                      </a:lnTo>
                      <a:lnTo>
                        <a:pt x="793750" y="143256"/>
                      </a:lnTo>
                      <a:lnTo>
                        <a:pt x="819023" y="174752"/>
                      </a:lnTo>
                      <a:lnTo>
                        <a:pt x="830072" y="190500"/>
                      </a:lnTo>
                      <a:lnTo>
                        <a:pt x="841121" y="207899"/>
                      </a:lnTo>
                      <a:lnTo>
                        <a:pt x="852043" y="223647"/>
                      </a:lnTo>
                      <a:lnTo>
                        <a:pt x="860044" y="240919"/>
                      </a:lnTo>
                      <a:lnTo>
                        <a:pt x="875792" y="278765"/>
                      </a:lnTo>
                      <a:lnTo>
                        <a:pt x="882142" y="296037"/>
                      </a:lnTo>
                      <a:lnTo>
                        <a:pt x="886841" y="316484"/>
                      </a:lnTo>
                      <a:lnTo>
                        <a:pt x="893191" y="354330"/>
                      </a:lnTo>
                      <a:lnTo>
                        <a:pt x="896366" y="395351"/>
                      </a:lnTo>
                      <a:lnTo>
                        <a:pt x="893191" y="436245"/>
                      </a:lnTo>
                      <a:lnTo>
                        <a:pt x="890016" y="455041"/>
                      </a:lnTo>
                      <a:lnTo>
                        <a:pt x="886841" y="475615"/>
                      </a:lnTo>
                      <a:lnTo>
                        <a:pt x="882142" y="494538"/>
                      </a:lnTo>
                      <a:lnTo>
                        <a:pt x="875792" y="513461"/>
                      </a:lnTo>
                      <a:lnTo>
                        <a:pt x="867918" y="530733"/>
                      </a:lnTo>
                      <a:lnTo>
                        <a:pt x="860044" y="549656"/>
                      </a:lnTo>
                      <a:lnTo>
                        <a:pt x="852043" y="566928"/>
                      </a:lnTo>
                      <a:lnTo>
                        <a:pt x="841121" y="584327"/>
                      </a:lnTo>
                      <a:lnTo>
                        <a:pt x="819023" y="615696"/>
                      </a:lnTo>
                      <a:lnTo>
                        <a:pt x="793750" y="647192"/>
                      </a:lnTo>
                      <a:lnTo>
                        <a:pt x="763778" y="675640"/>
                      </a:lnTo>
                      <a:lnTo>
                        <a:pt x="732155" y="700786"/>
                      </a:lnTo>
                      <a:lnTo>
                        <a:pt x="680085" y="733806"/>
                      </a:lnTo>
                      <a:lnTo>
                        <a:pt x="661162" y="743331"/>
                      </a:lnTo>
                      <a:lnTo>
                        <a:pt x="642239" y="751205"/>
                      </a:lnTo>
                      <a:lnTo>
                        <a:pt x="621792" y="760603"/>
                      </a:lnTo>
                      <a:lnTo>
                        <a:pt x="580644" y="773303"/>
                      </a:lnTo>
                      <a:lnTo>
                        <a:pt x="560197" y="778002"/>
                      </a:lnTo>
                      <a:lnTo>
                        <a:pt x="538099" y="782701"/>
                      </a:lnTo>
                      <a:lnTo>
                        <a:pt x="493903" y="788924"/>
                      </a:lnTo>
                      <a:lnTo>
                        <a:pt x="470281" y="790575"/>
                      </a:lnTo>
                      <a:lnTo>
                        <a:pt x="424434" y="790575"/>
                      </a:lnTo>
                      <a:lnTo>
                        <a:pt x="402336" y="788924"/>
                      </a:lnTo>
                      <a:lnTo>
                        <a:pt x="358267" y="782701"/>
                      </a:lnTo>
                      <a:lnTo>
                        <a:pt x="336042" y="778002"/>
                      </a:lnTo>
                      <a:lnTo>
                        <a:pt x="315595" y="773303"/>
                      </a:lnTo>
                      <a:lnTo>
                        <a:pt x="293497" y="766953"/>
                      </a:lnTo>
                      <a:lnTo>
                        <a:pt x="273050" y="760603"/>
                      </a:lnTo>
                      <a:lnTo>
                        <a:pt x="254000" y="751205"/>
                      </a:lnTo>
                      <a:lnTo>
                        <a:pt x="235077" y="743331"/>
                      </a:lnTo>
                      <a:lnTo>
                        <a:pt x="216154" y="733806"/>
                      </a:lnTo>
                      <a:lnTo>
                        <a:pt x="197231" y="722884"/>
                      </a:lnTo>
                      <a:lnTo>
                        <a:pt x="162560" y="700786"/>
                      </a:lnTo>
                      <a:lnTo>
                        <a:pt x="146685" y="688213"/>
                      </a:lnTo>
                      <a:lnTo>
                        <a:pt x="116713" y="661416"/>
                      </a:lnTo>
                      <a:lnTo>
                        <a:pt x="88392" y="631571"/>
                      </a:lnTo>
                      <a:lnTo>
                        <a:pt x="75692" y="615696"/>
                      </a:lnTo>
                      <a:lnTo>
                        <a:pt x="53721" y="584327"/>
                      </a:lnTo>
                      <a:lnTo>
                        <a:pt x="34798" y="549656"/>
                      </a:lnTo>
                      <a:lnTo>
                        <a:pt x="26797" y="530733"/>
                      </a:lnTo>
                      <a:lnTo>
                        <a:pt x="20574" y="513461"/>
                      </a:lnTo>
                      <a:lnTo>
                        <a:pt x="14224" y="494538"/>
                      </a:lnTo>
                      <a:lnTo>
                        <a:pt x="9398" y="475615"/>
                      </a:lnTo>
                      <a:lnTo>
                        <a:pt x="4699" y="455041"/>
                      </a:lnTo>
                      <a:lnTo>
                        <a:pt x="1651" y="436245"/>
                      </a:lnTo>
                      <a:lnTo>
                        <a:pt x="0" y="415798"/>
                      </a:lnTo>
                      <a:lnTo>
                        <a:pt x="0" y="374777"/>
                      </a:lnTo>
                      <a:lnTo>
                        <a:pt x="1651" y="354330"/>
                      </a:lnTo>
                      <a:lnTo>
                        <a:pt x="4699" y="335407"/>
                      </a:lnTo>
                      <a:lnTo>
                        <a:pt x="9398" y="316484"/>
                      </a:lnTo>
                      <a:lnTo>
                        <a:pt x="14224" y="296037"/>
                      </a:lnTo>
                      <a:lnTo>
                        <a:pt x="20574" y="278765"/>
                      </a:lnTo>
                      <a:lnTo>
                        <a:pt x="26797" y="259842"/>
                      </a:lnTo>
                      <a:lnTo>
                        <a:pt x="34798" y="240919"/>
                      </a:lnTo>
                      <a:lnTo>
                        <a:pt x="44196" y="223647"/>
                      </a:lnTo>
                      <a:lnTo>
                        <a:pt x="53721" y="207899"/>
                      </a:lnTo>
                      <a:lnTo>
                        <a:pt x="64643" y="190500"/>
                      </a:lnTo>
                      <a:lnTo>
                        <a:pt x="75692" y="174752"/>
                      </a:lnTo>
                      <a:lnTo>
                        <a:pt x="88392" y="159004"/>
                      </a:lnTo>
                      <a:lnTo>
                        <a:pt x="102616" y="143256"/>
                      </a:lnTo>
                      <a:lnTo>
                        <a:pt x="116713" y="129159"/>
                      </a:lnTo>
                      <a:lnTo>
                        <a:pt x="146685" y="102362"/>
                      </a:lnTo>
                      <a:lnTo>
                        <a:pt x="162560" y="89789"/>
                      </a:lnTo>
                      <a:lnTo>
                        <a:pt x="197231" y="67691"/>
                      </a:lnTo>
                      <a:lnTo>
                        <a:pt x="216154" y="56642"/>
                      </a:lnTo>
                      <a:lnTo>
                        <a:pt x="235077" y="47244"/>
                      </a:lnTo>
                      <a:lnTo>
                        <a:pt x="273050" y="31496"/>
                      </a:lnTo>
                      <a:lnTo>
                        <a:pt x="293497" y="23622"/>
                      </a:lnTo>
                      <a:lnTo>
                        <a:pt x="315595" y="17272"/>
                      </a:lnTo>
                      <a:lnTo>
                        <a:pt x="336042" y="12573"/>
                      </a:lnTo>
                      <a:lnTo>
                        <a:pt x="358267" y="7874"/>
                      </a:lnTo>
                      <a:lnTo>
                        <a:pt x="402336" y="1524"/>
                      </a:lnTo>
                      <a:lnTo>
                        <a:pt x="424434" y="0"/>
                      </a:lnTo>
                      <a:lnTo>
                        <a:pt x="448183" y="0"/>
                      </a:lnTo>
                      <a:close/>
                    </a:path>
                  </a:pathLst>
                </a:custGeom>
                <a:solidFill>
                  <a:srgbClr val="EDAF02"/>
                </a:solidFill>
                <a:ln w="0" cap="flat" cmpd="sng" algn="ctr">
                  <a:solidFill>
                    <a:srgbClr val="EDAF0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2" name="Freeform 211"/>
                <p:cNvSpPr/>
                <p:nvPr/>
              </p:nvSpPr>
              <p:spPr>
                <a:xfrm>
                  <a:off x="823468" y="5483606"/>
                  <a:ext cx="870967" cy="7669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70967" h="766954">
                      <a:moveTo>
                        <a:pt x="457581" y="0"/>
                      </a:moveTo>
                      <a:lnTo>
                        <a:pt x="479679" y="1524"/>
                      </a:lnTo>
                      <a:lnTo>
                        <a:pt x="523875" y="7874"/>
                      </a:lnTo>
                      <a:lnTo>
                        <a:pt x="564896" y="17272"/>
                      </a:lnTo>
                      <a:lnTo>
                        <a:pt x="605917" y="29972"/>
                      </a:lnTo>
                      <a:lnTo>
                        <a:pt x="643763" y="45720"/>
                      </a:lnTo>
                      <a:lnTo>
                        <a:pt x="678561" y="66167"/>
                      </a:lnTo>
                      <a:lnTo>
                        <a:pt x="713232" y="88138"/>
                      </a:lnTo>
                      <a:lnTo>
                        <a:pt x="743204" y="111760"/>
                      </a:lnTo>
                      <a:lnTo>
                        <a:pt x="771652" y="140208"/>
                      </a:lnTo>
                      <a:lnTo>
                        <a:pt x="796925" y="168529"/>
                      </a:lnTo>
                      <a:lnTo>
                        <a:pt x="818896" y="200025"/>
                      </a:lnTo>
                      <a:lnTo>
                        <a:pt x="837819" y="234696"/>
                      </a:lnTo>
                      <a:lnTo>
                        <a:pt x="845820" y="251968"/>
                      </a:lnTo>
                      <a:lnTo>
                        <a:pt x="852043" y="269240"/>
                      </a:lnTo>
                      <a:lnTo>
                        <a:pt x="858393" y="288163"/>
                      </a:lnTo>
                      <a:lnTo>
                        <a:pt x="863219" y="305562"/>
                      </a:lnTo>
                      <a:lnTo>
                        <a:pt x="869442" y="343281"/>
                      </a:lnTo>
                      <a:lnTo>
                        <a:pt x="870966" y="363728"/>
                      </a:lnTo>
                      <a:lnTo>
                        <a:pt x="870966" y="403225"/>
                      </a:lnTo>
                      <a:lnTo>
                        <a:pt x="869442" y="422021"/>
                      </a:lnTo>
                      <a:lnTo>
                        <a:pt x="863219" y="459867"/>
                      </a:lnTo>
                      <a:lnTo>
                        <a:pt x="858393" y="478790"/>
                      </a:lnTo>
                      <a:lnTo>
                        <a:pt x="852043" y="497713"/>
                      </a:lnTo>
                      <a:lnTo>
                        <a:pt x="845820" y="514985"/>
                      </a:lnTo>
                      <a:lnTo>
                        <a:pt x="837819" y="532257"/>
                      </a:lnTo>
                      <a:lnTo>
                        <a:pt x="828421" y="549656"/>
                      </a:lnTo>
                      <a:lnTo>
                        <a:pt x="818896" y="565404"/>
                      </a:lnTo>
                      <a:lnTo>
                        <a:pt x="796925" y="596900"/>
                      </a:lnTo>
                      <a:lnTo>
                        <a:pt x="771652" y="626745"/>
                      </a:lnTo>
                      <a:lnTo>
                        <a:pt x="743204" y="653542"/>
                      </a:lnTo>
                      <a:lnTo>
                        <a:pt x="713232" y="678688"/>
                      </a:lnTo>
                      <a:lnTo>
                        <a:pt x="678561" y="700786"/>
                      </a:lnTo>
                      <a:lnTo>
                        <a:pt x="643763" y="719709"/>
                      </a:lnTo>
                      <a:lnTo>
                        <a:pt x="605917" y="736981"/>
                      </a:lnTo>
                      <a:lnTo>
                        <a:pt x="564896" y="749554"/>
                      </a:lnTo>
                      <a:lnTo>
                        <a:pt x="523875" y="759079"/>
                      </a:lnTo>
                      <a:lnTo>
                        <a:pt x="479679" y="765302"/>
                      </a:lnTo>
                      <a:lnTo>
                        <a:pt x="457581" y="766953"/>
                      </a:lnTo>
                      <a:lnTo>
                        <a:pt x="413385" y="766953"/>
                      </a:lnTo>
                      <a:lnTo>
                        <a:pt x="391287" y="765302"/>
                      </a:lnTo>
                      <a:lnTo>
                        <a:pt x="369189" y="762254"/>
                      </a:lnTo>
                      <a:lnTo>
                        <a:pt x="348742" y="759079"/>
                      </a:lnTo>
                      <a:lnTo>
                        <a:pt x="326644" y="754380"/>
                      </a:lnTo>
                      <a:lnTo>
                        <a:pt x="306070" y="749554"/>
                      </a:lnTo>
                      <a:lnTo>
                        <a:pt x="266700" y="736981"/>
                      </a:lnTo>
                      <a:lnTo>
                        <a:pt x="228854" y="719709"/>
                      </a:lnTo>
                      <a:lnTo>
                        <a:pt x="192532" y="700786"/>
                      </a:lnTo>
                      <a:lnTo>
                        <a:pt x="159385" y="678688"/>
                      </a:lnTo>
                      <a:lnTo>
                        <a:pt x="127762" y="653542"/>
                      </a:lnTo>
                      <a:lnTo>
                        <a:pt x="99441" y="626745"/>
                      </a:lnTo>
                      <a:lnTo>
                        <a:pt x="74168" y="596900"/>
                      </a:lnTo>
                      <a:lnTo>
                        <a:pt x="63119" y="581152"/>
                      </a:lnTo>
                      <a:lnTo>
                        <a:pt x="44196" y="549656"/>
                      </a:lnTo>
                      <a:lnTo>
                        <a:pt x="34671" y="532257"/>
                      </a:lnTo>
                      <a:lnTo>
                        <a:pt x="26797" y="514985"/>
                      </a:lnTo>
                      <a:lnTo>
                        <a:pt x="20574" y="497713"/>
                      </a:lnTo>
                      <a:lnTo>
                        <a:pt x="14224" y="478790"/>
                      </a:lnTo>
                      <a:lnTo>
                        <a:pt x="4699" y="440944"/>
                      </a:lnTo>
                      <a:lnTo>
                        <a:pt x="0" y="382651"/>
                      </a:lnTo>
                      <a:lnTo>
                        <a:pt x="1524" y="363728"/>
                      </a:lnTo>
                      <a:lnTo>
                        <a:pt x="3175" y="343281"/>
                      </a:lnTo>
                      <a:lnTo>
                        <a:pt x="4699" y="324358"/>
                      </a:lnTo>
                      <a:lnTo>
                        <a:pt x="9398" y="305562"/>
                      </a:lnTo>
                      <a:lnTo>
                        <a:pt x="14224" y="288163"/>
                      </a:lnTo>
                      <a:lnTo>
                        <a:pt x="20574" y="269240"/>
                      </a:lnTo>
                      <a:lnTo>
                        <a:pt x="26797" y="251968"/>
                      </a:lnTo>
                      <a:lnTo>
                        <a:pt x="34671" y="234696"/>
                      </a:lnTo>
                      <a:lnTo>
                        <a:pt x="53594" y="200025"/>
                      </a:lnTo>
                      <a:lnTo>
                        <a:pt x="63119" y="184277"/>
                      </a:lnTo>
                      <a:lnTo>
                        <a:pt x="74168" y="168529"/>
                      </a:lnTo>
                      <a:lnTo>
                        <a:pt x="99441" y="140208"/>
                      </a:lnTo>
                      <a:lnTo>
                        <a:pt x="127762" y="111760"/>
                      </a:lnTo>
                      <a:lnTo>
                        <a:pt x="159385" y="88138"/>
                      </a:lnTo>
                      <a:lnTo>
                        <a:pt x="192532" y="66167"/>
                      </a:lnTo>
                      <a:lnTo>
                        <a:pt x="228854" y="45720"/>
                      </a:lnTo>
                      <a:lnTo>
                        <a:pt x="266700" y="29972"/>
                      </a:lnTo>
                      <a:lnTo>
                        <a:pt x="306070" y="17272"/>
                      </a:lnTo>
                      <a:lnTo>
                        <a:pt x="326644" y="12573"/>
                      </a:lnTo>
                      <a:lnTo>
                        <a:pt x="348742" y="7874"/>
                      </a:lnTo>
                      <a:lnTo>
                        <a:pt x="369189" y="4699"/>
                      </a:lnTo>
                      <a:lnTo>
                        <a:pt x="391287" y="1524"/>
                      </a:lnTo>
                      <a:lnTo>
                        <a:pt x="413385" y="0"/>
                      </a:lnTo>
                      <a:lnTo>
                        <a:pt x="435483" y="0"/>
                      </a:lnTo>
                      <a:close/>
                    </a:path>
                  </a:pathLst>
                </a:custGeom>
                <a:solidFill>
                  <a:srgbClr val="EDB402"/>
                </a:solidFill>
                <a:ln w="0" cap="flat" cmpd="sng" algn="ctr">
                  <a:solidFill>
                    <a:srgbClr val="EDB40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3" name="Freeform 212"/>
                <p:cNvSpPr/>
                <p:nvPr/>
              </p:nvSpPr>
              <p:spPr>
                <a:xfrm>
                  <a:off x="839216" y="5499354"/>
                  <a:ext cx="845821" cy="7418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821" h="741808">
                      <a:moveTo>
                        <a:pt x="445008" y="0"/>
                      </a:moveTo>
                      <a:lnTo>
                        <a:pt x="465582" y="1524"/>
                      </a:lnTo>
                      <a:lnTo>
                        <a:pt x="487680" y="3175"/>
                      </a:lnTo>
                      <a:lnTo>
                        <a:pt x="508127" y="7874"/>
                      </a:lnTo>
                      <a:lnTo>
                        <a:pt x="547624" y="15748"/>
                      </a:lnTo>
                      <a:lnTo>
                        <a:pt x="586994" y="28321"/>
                      </a:lnTo>
                      <a:lnTo>
                        <a:pt x="624967" y="44069"/>
                      </a:lnTo>
                      <a:lnTo>
                        <a:pt x="659638" y="62992"/>
                      </a:lnTo>
                      <a:lnTo>
                        <a:pt x="691134" y="85090"/>
                      </a:lnTo>
                      <a:lnTo>
                        <a:pt x="721106" y="108712"/>
                      </a:lnTo>
                      <a:lnTo>
                        <a:pt x="749554" y="135382"/>
                      </a:lnTo>
                      <a:lnTo>
                        <a:pt x="773176" y="163703"/>
                      </a:lnTo>
                      <a:lnTo>
                        <a:pt x="784225" y="177927"/>
                      </a:lnTo>
                      <a:lnTo>
                        <a:pt x="795401" y="193675"/>
                      </a:lnTo>
                      <a:lnTo>
                        <a:pt x="804799" y="209423"/>
                      </a:lnTo>
                      <a:lnTo>
                        <a:pt x="820547" y="244094"/>
                      </a:lnTo>
                      <a:lnTo>
                        <a:pt x="833247" y="278765"/>
                      </a:lnTo>
                      <a:lnTo>
                        <a:pt x="837946" y="296037"/>
                      </a:lnTo>
                      <a:lnTo>
                        <a:pt x="844296" y="333883"/>
                      </a:lnTo>
                      <a:lnTo>
                        <a:pt x="845820" y="351155"/>
                      </a:lnTo>
                      <a:lnTo>
                        <a:pt x="845820" y="390525"/>
                      </a:lnTo>
                      <a:lnTo>
                        <a:pt x="844296" y="409448"/>
                      </a:lnTo>
                      <a:lnTo>
                        <a:pt x="841121" y="426720"/>
                      </a:lnTo>
                      <a:lnTo>
                        <a:pt x="837946" y="445643"/>
                      </a:lnTo>
                      <a:lnTo>
                        <a:pt x="833247" y="463042"/>
                      </a:lnTo>
                      <a:lnTo>
                        <a:pt x="826897" y="481965"/>
                      </a:lnTo>
                      <a:lnTo>
                        <a:pt x="820547" y="497586"/>
                      </a:lnTo>
                      <a:lnTo>
                        <a:pt x="804799" y="532257"/>
                      </a:lnTo>
                      <a:lnTo>
                        <a:pt x="795401" y="548005"/>
                      </a:lnTo>
                      <a:lnTo>
                        <a:pt x="773176" y="577977"/>
                      </a:lnTo>
                      <a:lnTo>
                        <a:pt x="749554" y="606298"/>
                      </a:lnTo>
                      <a:lnTo>
                        <a:pt x="721106" y="633095"/>
                      </a:lnTo>
                      <a:lnTo>
                        <a:pt x="691134" y="656717"/>
                      </a:lnTo>
                      <a:lnTo>
                        <a:pt x="659638" y="678688"/>
                      </a:lnTo>
                      <a:lnTo>
                        <a:pt x="624967" y="697611"/>
                      </a:lnTo>
                      <a:lnTo>
                        <a:pt x="586994" y="713359"/>
                      </a:lnTo>
                      <a:lnTo>
                        <a:pt x="547624" y="725932"/>
                      </a:lnTo>
                      <a:lnTo>
                        <a:pt x="508127" y="735457"/>
                      </a:lnTo>
                      <a:lnTo>
                        <a:pt x="487680" y="738632"/>
                      </a:lnTo>
                      <a:lnTo>
                        <a:pt x="465582" y="740156"/>
                      </a:lnTo>
                      <a:lnTo>
                        <a:pt x="445008" y="741807"/>
                      </a:lnTo>
                      <a:lnTo>
                        <a:pt x="400812" y="741807"/>
                      </a:lnTo>
                      <a:lnTo>
                        <a:pt x="358140" y="738632"/>
                      </a:lnTo>
                      <a:lnTo>
                        <a:pt x="337693" y="735457"/>
                      </a:lnTo>
                      <a:lnTo>
                        <a:pt x="296672" y="725932"/>
                      </a:lnTo>
                      <a:lnTo>
                        <a:pt x="258826" y="713359"/>
                      </a:lnTo>
                      <a:lnTo>
                        <a:pt x="220980" y="697611"/>
                      </a:lnTo>
                      <a:lnTo>
                        <a:pt x="186182" y="678688"/>
                      </a:lnTo>
                      <a:lnTo>
                        <a:pt x="153035" y="656717"/>
                      </a:lnTo>
                      <a:lnTo>
                        <a:pt x="123063" y="633095"/>
                      </a:lnTo>
                      <a:lnTo>
                        <a:pt x="96266" y="606298"/>
                      </a:lnTo>
                      <a:lnTo>
                        <a:pt x="72644" y="577977"/>
                      </a:lnTo>
                      <a:lnTo>
                        <a:pt x="50546" y="548005"/>
                      </a:lnTo>
                      <a:lnTo>
                        <a:pt x="41021" y="532257"/>
                      </a:lnTo>
                      <a:lnTo>
                        <a:pt x="25273" y="497586"/>
                      </a:lnTo>
                      <a:lnTo>
                        <a:pt x="18923" y="481965"/>
                      </a:lnTo>
                      <a:lnTo>
                        <a:pt x="12573" y="463042"/>
                      </a:lnTo>
                      <a:lnTo>
                        <a:pt x="7874" y="445643"/>
                      </a:lnTo>
                      <a:lnTo>
                        <a:pt x="4826" y="426720"/>
                      </a:lnTo>
                      <a:lnTo>
                        <a:pt x="1651" y="409448"/>
                      </a:lnTo>
                      <a:lnTo>
                        <a:pt x="0" y="390525"/>
                      </a:lnTo>
                      <a:lnTo>
                        <a:pt x="0" y="351155"/>
                      </a:lnTo>
                      <a:lnTo>
                        <a:pt x="1651" y="333883"/>
                      </a:lnTo>
                      <a:lnTo>
                        <a:pt x="7874" y="296037"/>
                      </a:lnTo>
                      <a:lnTo>
                        <a:pt x="12573" y="278765"/>
                      </a:lnTo>
                      <a:lnTo>
                        <a:pt x="25273" y="244094"/>
                      </a:lnTo>
                      <a:lnTo>
                        <a:pt x="41021" y="209423"/>
                      </a:lnTo>
                      <a:lnTo>
                        <a:pt x="50546" y="193675"/>
                      </a:lnTo>
                      <a:lnTo>
                        <a:pt x="61595" y="177927"/>
                      </a:lnTo>
                      <a:lnTo>
                        <a:pt x="72644" y="163703"/>
                      </a:lnTo>
                      <a:lnTo>
                        <a:pt x="96266" y="135382"/>
                      </a:lnTo>
                      <a:lnTo>
                        <a:pt x="123063" y="108712"/>
                      </a:lnTo>
                      <a:lnTo>
                        <a:pt x="153035" y="85090"/>
                      </a:lnTo>
                      <a:lnTo>
                        <a:pt x="186182" y="62992"/>
                      </a:lnTo>
                      <a:lnTo>
                        <a:pt x="220980" y="44069"/>
                      </a:lnTo>
                      <a:lnTo>
                        <a:pt x="258826" y="28321"/>
                      </a:lnTo>
                      <a:lnTo>
                        <a:pt x="296672" y="15748"/>
                      </a:lnTo>
                      <a:lnTo>
                        <a:pt x="337693" y="7874"/>
                      </a:lnTo>
                      <a:lnTo>
                        <a:pt x="358140" y="3175"/>
                      </a:lnTo>
                      <a:lnTo>
                        <a:pt x="378714" y="1524"/>
                      </a:lnTo>
                      <a:lnTo>
                        <a:pt x="400812" y="0"/>
                      </a:lnTo>
                      <a:lnTo>
                        <a:pt x="422910" y="0"/>
                      </a:lnTo>
                      <a:close/>
                    </a:path>
                  </a:pathLst>
                </a:custGeom>
                <a:solidFill>
                  <a:srgbClr val="EDB702"/>
                </a:solidFill>
                <a:ln w="0" cap="flat" cmpd="sng" algn="ctr">
                  <a:solidFill>
                    <a:srgbClr val="EDB70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4" name="Freeform 213"/>
                <p:cNvSpPr/>
                <p:nvPr/>
              </p:nvSpPr>
              <p:spPr>
                <a:xfrm>
                  <a:off x="853440" y="5515102"/>
                  <a:ext cx="822072" cy="7180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2072" h="718059">
                      <a:moveTo>
                        <a:pt x="452882" y="1524"/>
                      </a:moveTo>
                      <a:lnTo>
                        <a:pt x="493903" y="6223"/>
                      </a:lnTo>
                      <a:lnTo>
                        <a:pt x="533400" y="15748"/>
                      </a:lnTo>
                      <a:lnTo>
                        <a:pt x="571246" y="28321"/>
                      </a:lnTo>
                      <a:lnTo>
                        <a:pt x="605917" y="42545"/>
                      </a:lnTo>
                      <a:lnTo>
                        <a:pt x="640715" y="61468"/>
                      </a:lnTo>
                      <a:lnTo>
                        <a:pt x="672211" y="81915"/>
                      </a:lnTo>
                      <a:lnTo>
                        <a:pt x="700659" y="105537"/>
                      </a:lnTo>
                      <a:lnTo>
                        <a:pt x="727456" y="130683"/>
                      </a:lnTo>
                      <a:lnTo>
                        <a:pt x="751078" y="157480"/>
                      </a:lnTo>
                      <a:lnTo>
                        <a:pt x="771652" y="187452"/>
                      </a:lnTo>
                      <a:lnTo>
                        <a:pt x="781177" y="203200"/>
                      </a:lnTo>
                      <a:lnTo>
                        <a:pt x="788924" y="218821"/>
                      </a:lnTo>
                      <a:lnTo>
                        <a:pt x="796925" y="236220"/>
                      </a:lnTo>
                      <a:lnTo>
                        <a:pt x="803148" y="251968"/>
                      </a:lnTo>
                      <a:lnTo>
                        <a:pt x="809498" y="269240"/>
                      </a:lnTo>
                      <a:lnTo>
                        <a:pt x="814197" y="286639"/>
                      </a:lnTo>
                      <a:lnTo>
                        <a:pt x="817372" y="303911"/>
                      </a:lnTo>
                      <a:lnTo>
                        <a:pt x="819023" y="322834"/>
                      </a:lnTo>
                      <a:lnTo>
                        <a:pt x="820547" y="340106"/>
                      </a:lnTo>
                      <a:lnTo>
                        <a:pt x="822071" y="359029"/>
                      </a:lnTo>
                      <a:lnTo>
                        <a:pt x="820547" y="377952"/>
                      </a:lnTo>
                      <a:lnTo>
                        <a:pt x="817372" y="412623"/>
                      </a:lnTo>
                      <a:lnTo>
                        <a:pt x="814197" y="431419"/>
                      </a:lnTo>
                      <a:lnTo>
                        <a:pt x="809498" y="448818"/>
                      </a:lnTo>
                      <a:lnTo>
                        <a:pt x="803148" y="464566"/>
                      </a:lnTo>
                      <a:lnTo>
                        <a:pt x="796925" y="481838"/>
                      </a:lnTo>
                      <a:lnTo>
                        <a:pt x="788924" y="497586"/>
                      </a:lnTo>
                      <a:lnTo>
                        <a:pt x="781177" y="514985"/>
                      </a:lnTo>
                      <a:lnTo>
                        <a:pt x="771652" y="529082"/>
                      </a:lnTo>
                      <a:lnTo>
                        <a:pt x="751078" y="559054"/>
                      </a:lnTo>
                      <a:lnTo>
                        <a:pt x="727456" y="587375"/>
                      </a:lnTo>
                      <a:lnTo>
                        <a:pt x="700659" y="612648"/>
                      </a:lnTo>
                      <a:lnTo>
                        <a:pt x="672211" y="636270"/>
                      </a:lnTo>
                      <a:lnTo>
                        <a:pt x="640715" y="656717"/>
                      </a:lnTo>
                      <a:lnTo>
                        <a:pt x="605917" y="673989"/>
                      </a:lnTo>
                      <a:lnTo>
                        <a:pt x="571246" y="689737"/>
                      </a:lnTo>
                      <a:lnTo>
                        <a:pt x="533400" y="702437"/>
                      </a:lnTo>
                      <a:lnTo>
                        <a:pt x="493903" y="710184"/>
                      </a:lnTo>
                      <a:lnTo>
                        <a:pt x="452882" y="716534"/>
                      </a:lnTo>
                      <a:lnTo>
                        <a:pt x="410210" y="718058"/>
                      </a:lnTo>
                      <a:lnTo>
                        <a:pt x="369316" y="716534"/>
                      </a:lnTo>
                      <a:lnTo>
                        <a:pt x="328168" y="710184"/>
                      </a:lnTo>
                      <a:lnTo>
                        <a:pt x="288798" y="702437"/>
                      </a:lnTo>
                      <a:lnTo>
                        <a:pt x="250952" y="689737"/>
                      </a:lnTo>
                      <a:lnTo>
                        <a:pt x="214630" y="673989"/>
                      </a:lnTo>
                      <a:lnTo>
                        <a:pt x="181483" y="656717"/>
                      </a:lnTo>
                      <a:lnTo>
                        <a:pt x="149860" y="636270"/>
                      </a:lnTo>
                      <a:lnTo>
                        <a:pt x="119888" y="612648"/>
                      </a:lnTo>
                      <a:lnTo>
                        <a:pt x="94742" y="587375"/>
                      </a:lnTo>
                      <a:lnTo>
                        <a:pt x="70993" y="559054"/>
                      </a:lnTo>
                      <a:lnTo>
                        <a:pt x="48895" y="529082"/>
                      </a:lnTo>
                      <a:lnTo>
                        <a:pt x="41021" y="514985"/>
                      </a:lnTo>
                      <a:lnTo>
                        <a:pt x="31496" y="497586"/>
                      </a:lnTo>
                      <a:lnTo>
                        <a:pt x="25273" y="481838"/>
                      </a:lnTo>
                      <a:lnTo>
                        <a:pt x="18923" y="464566"/>
                      </a:lnTo>
                      <a:lnTo>
                        <a:pt x="12573" y="448818"/>
                      </a:lnTo>
                      <a:lnTo>
                        <a:pt x="7874" y="431419"/>
                      </a:lnTo>
                      <a:lnTo>
                        <a:pt x="4699" y="412623"/>
                      </a:lnTo>
                      <a:lnTo>
                        <a:pt x="1524" y="395351"/>
                      </a:lnTo>
                      <a:lnTo>
                        <a:pt x="0" y="377952"/>
                      </a:lnTo>
                      <a:lnTo>
                        <a:pt x="0" y="340106"/>
                      </a:lnTo>
                      <a:lnTo>
                        <a:pt x="1524" y="322834"/>
                      </a:lnTo>
                      <a:lnTo>
                        <a:pt x="4699" y="303911"/>
                      </a:lnTo>
                      <a:lnTo>
                        <a:pt x="7874" y="286639"/>
                      </a:lnTo>
                      <a:lnTo>
                        <a:pt x="12573" y="269240"/>
                      </a:lnTo>
                      <a:lnTo>
                        <a:pt x="18923" y="251968"/>
                      </a:lnTo>
                      <a:lnTo>
                        <a:pt x="25273" y="236220"/>
                      </a:lnTo>
                      <a:lnTo>
                        <a:pt x="31496" y="218821"/>
                      </a:lnTo>
                      <a:lnTo>
                        <a:pt x="41021" y="203200"/>
                      </a:lnTo>
                      <a:lnTo>
                        <a:pt x="48895" y="187452"/>
                      </a:lnTo>
                      <a:lnTo>
                        <a:pt x="70993" y="157480"/>
                      </a:lnTo>
                      <a:lnTo>
                        <a:pt x="94742" y="130683"/>
                      </a:lnTo>
                      <a:lnTo>
                        <a:pt x="119888" y="105537"/>
                      </a:lnTo>
                      <a:lnTo>
                        <a:pt x="149860" y="81915"/>
                      </a:lnTo>
                      <a:lnTo>
                        <a:pt x="181483" y="61468"/>
                      </a:lnTo>
                      <a:lnTo>
                        <a:pt x="214630" y="42545"/>
                      </a:lnTo>
                      <a:lnTo>
                        <a:pt x="250952" y="28321"/>
                      </a:lnTo>
                      <a:lnTo>
                        <a:pt x="288798" y="15748"/>
                      </a:lnTo>
                      <a:lnTo>
                        <a:pt x="328168" y="6223"/>
                      </a:lnTo>
                      <a:lnTo>
                        <a:pt x="369316" y="1524"/>
                      </a:lnTo>
                      <a:lnTo>
                        <a:pt x="410210" y="0"/>
                      </a:lnTo>
                      <a:close/>
                    </a:path>
                  </a:pathLst>
                </a:custGeom>
                <a:solidFill>
                  <a:srgbClr val="EDB902"/>
                </a:solidFill>
                <a:ln w="0" cap="flat" cmpd="sng" algn="ctr">
                  <a:solidFill>
                    <a:srgbClr val="EDB90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5" name="Freeform 214"/>
                <p:cNvSpPr/>
                <p:nvPr/>
              </p:nvSpPr>
              <p:spPr>
                <a:xfrm>
                  <a:off x="867664" y="5530850"/>
                  <a:ext cx="798450" cy="6929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8450" h="692913">
                      <a:moveTo>
                        <a:pt x="440309" y="1524"/>
                      </a:moveTo>
                      <a:lnTo>
                        <a:pt x="479679" y="6350"/>
                      </a:lnTo>
                      <a:lnTo>
                        <a:pt x="517525" y="15748"/>
                      </a:lnTo>
                      <a:lnTo>
                        <a:pt x="553847" y="26797"/>
                      </a:lnTo>
                      <a:lnTo>
                        <a:pt x="588518" y="40894"/>
                      </a:lnTo>
                      <a:lnTo>
                        <a:pt x="621665" y="58293"/>
                      </a:lnTo>
                      <a:lnTo>
                        <a:pt x="651637" y="78740"/>
                      </a:lnTo>
                      <a:lnTo>
                        <a:pt x="680085" y="100838"/>
                      </a:lnTo>
                      <a:lnTo>
                        <a:pt x="706882" y="125984"/>
                      </a:lnTo>
                      <a:lnTo>
                        <a:pt x="728980" y="152781"/>
                      </a:lnTo>
                      <a:lnTo>
                        <a:pt x="749554" y="181102"/>
                      </a:lnTo>
                      <a:lnTo>
                        <a:pt x="766953" y="211074"/>
                      </a:lnTo>
                      <a:lnTo>
                        <a:pt x="773176" y="226695"/>
                      </a:lnTo>
                      <a:lnTo>
                        <a:pt x="779526" y="244094"/>
                      </a:lnTo>
                      <a:lnTo>
                        <a:pt x="785876" y="259842"/>
                      </a:lnTo>
                      <a:lnTo>
                        <a:pt x="788924" y="277114"/>
                      </a:lnTo>
                      <a:lnTo>
                        <a:pt x="793623" y="294513"/>
                      </a:lnTo>
                      <a:lnTo>
                        <a:pt x="798449" y="346456"/>
                      </a:lnTo>
                      <a:lnTo>
                        <a:pt x="796798" y="363728"/>
                      </a:lnTo>
                      <a:lnTo>
                        <a:pt x="795274" y="382651"/>
                      </a:lnTo>
                      <a:lnTo>
                        <a:pt x="793623" y="400050"/>
                      </a:lnTo>
                      <a:lnTo>
                        <a:pt x="788924" y="415671"/>
                      </a:lnTo>
                      <a:lnTo>
                        <a:pt x="785876" y="433070"/>
                      </a:lnTo>
                      <a:lnTo>
                        <a:pt x="779526" y="448818"/>
                      </a:lnTo>
                      <a:lnTo>
                        <a:pt x="773176" y="466090"/>
                      </a:lnTo>
                      <a:lnTo>
                        <a:pt x="766953" y="481838"/>
                      </a:lnTo>
                      <a:lnTo>
                        <a:pt x="749554" y="511810"/>
                      </a:lnTo>
                      <a:lnTo>
                        <a:pt x="728980" y="540131"/>
                      </a:lnTo>
                      <a:lnTo>
                        <a:pt x="706882" y="566928"/>
                      </a:lnTo>
                      <a:lnTo>
                        <a:pt x="680085" y="592201"/>
                      </a:lnTo>
                      <a:lnTo>
                        <a:pt x="651637" y="614172"/>
                      </a:lnTo>
                      <a:lnTo>
                        <a:pt x="621665" y="634619"/>
                      </a:lnTo>
                      <a:lnTo>
                        <a:pt x="588518" y="652018"/>
                      </a:lnTo>
                      <a:lnTo>
                        <a:pt x="553847" y="666115"/>
                      </a:lnTo>
                      <a:lnTo>
                        <a:pt x="517525" y="677164"/>
                      </a:lnTo>
                      <a:lnTo>
                        <a:pt x="479679" y="686689"/>
                      </a:lnTo>
                      <a:lnTo>
                        <a:pt x="440309" y="691388"/>
                      </a:lnTo>
                      <a:lnTo>
                        <a:pt x="399161" y="692912"/>
                      </a:lnTo>
                      <a:lnTo>
                        <a:pt x="358140" y="691388"/>
                      </a:lnTo>
                      <a:lnTo>
                        <a:pt x="318770" y="686689"/>
                      </a:lnTo>
                      <a:lnTo>
                        <a:pt x="280797" y="677164"/>
                      </a:lnTo>
                      <a:lnTo>
                        <a:pt x="244602" y="666115"/>
                      </a:lnTo>
                      <a:lnTo>
                        <a:pt x="209804" y="652018"/>
                      </a:lnTo>
                      <a:lnTo>
                        <a:pt x="176657" y="634619"/>
                      </a:lnTo>
                      <a:lnTo>
                        <a:pt x="145161" y="614172"/>
                      </a:lnTo>
                      <a:lnTo>
                        <a:pt x="116713" y="592201"/>
                      </a:lnTo>
                      <a:lnTo>
                        <a:pt x="91440" y="566928"/>
                      </a:lnTo>
                      <a:lnTo>
                        <a:pt x="69342" y="540131"/>
                      </a:lnTo>
                      <a:lnTo>
                        <a:pt x="48895" y="511810"/>
                      </a:lnTo>
                      <a:lnTo>
                        <a:pt x="31496" y="481838"/>
                      </a:lnTo>
                      <a:lnTo>
                        <a:pt x="25273" y="466090"/>
                      </a:lnTo>
                      <a:lnTo>
                        <a:pt x="18923" y="448818"/>
                      </a:lnTo>
                      <a:lnTo>
                        <a:pt x="12573" y="433070"/>
                      </a:lnTo>
                      <a:lnTo>
                        <a:pt x="7874" y="415671"/>
                      </a:lnTo>
                      <a:lnTo>
                        <a:pt x="4699" y="400050"/>
                      </a:lnTo>
                      <a:lnTo>
                        <a:pt x="3048" y="382651"/>
                      </a:lnTo>
                      <a:lnTo>
                        <a:pt x="1524" y="363728"/>
                      </a:lnTo>
                      <a:lnTo>
                        <a:pt x="0" y="346456"/>
                      </a:lnTo>
                      <a:lnTo>
                        <a:pt x="4699" y="294513"/>
                      </a:lnTo>
                      <a:lnTo>
                        <a:pt x="7874" y="277114"/>
                      </a:lnTo>
                      <a:lnTo>
                        <a:pt x="12573" y="259842"/>
                      </a:lnTo>
                      <a:lnTo>
                        <a:pt x="18923" y="244094"/>
                      </a:lnTo>
                      <a:lnTo>
                        <a:pt x="25273" y="226695"/>
                      </a:lnTo>
                      <a:lnTo>
                        <a:pt x="31496" y="211074"/>
                      </a:lnTo>
                      <a:lnTo>
                        <a:pt x="48895" y="181102"/>
                      </a:lnTo>
                      <a:lnTo>
                        <a:pt x="69342" y="152781"/>
                      </a:lnTo>
                      <a:lnTo>
                        <a:pt x="91440" y="125984"/>
                      </a:lnTo>
                      <a:lnTo>
                        <a:pt x="116713" y="100838"/>
                      </a:lnTo>
                      <a:lnTo>
                        <a:pt x="145161" y="78740"/>
                      </a:lnTo>
                      <a:lnTo>
                        <a:pt x="176657" y="58293"/>
                      </a:lnTo>
                      <a:lnTo>
                        <a:pt x="209804" y="40894"/>
                      </a:lnTo>
                      <a:lnTo>
                        <a:pt x="244602" y="26797"/>
                      </a:lnTo>
                      <a:lnTo>
                        <a:pt x="280797" y="15748"/>
                      </a:lnTo>
                      <a:lnTo>
                        <a:pt x="318770" y="6350"/>
                      </a:lnTo>
                      <a:lnTo>
                        <a:pt x="358140" y="1524"/>
                      </a:lnTo>
                      <a:lnTo>
                        <a:pt x="399161" y="0"/>
                      </a:lnTo>
                      <a:close/>
                    </a:path>
                  </a:pathLst>
                </a:custGeom>
                <a:solidFill>
                  <a:srgbClr val="EDBC02"/>
                </a:solidFill>
                <a:ln w="0" cap="flat" cmpd="sng" algn="ctr">
                  <a:solidFill>
                    <a:srgbClr val="EDBC0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6" name="Freeform 215"/>
                <p:cNvSpPr/>
                <p:nvPr/>
              </p:nvSpPr>
              <p:spPr>
                <a:xfrm>
                  <a:off x="883412" y="5546598"/>
                  <a:ext cx="771653" cy="6692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1653" h="669291">
                      <a:moveTo>
                        <a:pt x="424561" y="1524"/>
                      </a:moveTo>
                      <a:lnTo>
                        <a:pt x="463931" y="6350"/>
                      </a:lnTo>
                      <a:lnTo>
                        <a:pt x="500253" y="14224"/>
                      </a:lnTo>
                      <a:lnTo>
                        <a:pt x="536448" y="25146"/>
                      </a:lnTo>
                      <a:lnTo>
                        <a:pt x="569595" y="39370"/>
                      </a:lnTo>
                      <a:lnTo>
                        <a:pt x="601218" y="56642"/>
                      </a:lnTo>
                      <a:lnTo>
                        <a:pt x="631190" y="75565"/>
                      </a:lnTo>
                      <a:lnTo>
                        <a:pt x="657987" y="97663"/>
                      </a:lnTo>
                      <a:lnTo>
                        <a:pt x="683260" y="121285"/>
                      </a:lnTo>
                      <a:lnTo>
                        <a:pt x="705358" y="146431"/>
                      </a:lnTo>
                      <a:lnTo>
                        <a:pt x="725805" y="174752"/>
                      </a:lnTo>
                      <a:lnTo>
                        <a:pt x="741680" y="204724"/>
                      </a:lnTo>
                      <a:lnTo>
                        <a:pt x="754253" y="234569"/>
                      </a:lnTo>
                      <a:lnTo>
                        <a:pt x="760603" y="250444"/>
                      </a:lnTo>
                      <a:lnTo>
                        <a:pt x="763778" y="266192"/>
                      </a:lnTo>
                      <a:lnTo>
                        <a:pt x="770128" y="300736"/>
                      </a:lnTo>
                      <a:lnTo>
                        <a:pt x="771652" y="316611"/>
                      </a:lnTo>
                      <a:lnTo>
                        <a:pt x="771652" y="351155"/>
                      </a:lnTo>
                      <a:lnTo>
                        <a:pt x="770128" y="368554"/>
                      </a:lnTo>
                      <a:lnTo>
                        <a:pt x="766953" y="385826"/>
                      </a:lnTo>
                      <a:lnTo>
                        <a:pt x="760603" y="417322"/>
                      </a:lnTo>
                      <a:lnTo>
                        <a:pt x="741680" y="464566"/>
                      </a:lnTo>
                      <a:lnTo>
                        <a:pt x="725805" y="492887"/>
                      </a:lnTo>
                      <a:lnTo>
                        <a:pt x="705358" y="521208"/>
                      </a:lnTo>
                      <a:lnTo>
                        <a:pt x="683260" y="546481"/>
                      </a:lnTo>
                      <a:lnTo>
                        <a:pt x="657987" y="571627"/>
                      </a:lnTo>
                      <a:lnTo>
                        <a:pt x="631190" y="592074"/>
                      </a:lnTo>
                      <a:lnTo>
                        <a:pt x="601218" y="612648"/>
                      </a:lnTo>
                      <a:lnTo>
                        <a:pt x="569595" y="628396"/>
                      </a:lnTo>
                      <a:lnTo>
                        <a:pt x="536448" y="642493"/>
                      </a:lnTo>
                      <a:lnTo>
                        <a:pt x="500253" y="653542"/>
                      </a:lnTo>
                      <a:lnTo>
                        <a:pt x="463931" y="662940"/>
                      </a:lnTo>
                      <a:lnTo>
                        <a:pt x="424561" y="667766"/>
                      </a:lnTo>
                      <a:lnTo>
                        <a:pt x="385064" y="669290"/>
                      </a:lnTo>
                      <a:lnTo>
                        <a:pt x="345567" y="667766"/>
                      </a:lnTo>
                      <a:lnTo>
                        <a:pt x="307721" y="662940"/>
                      </a:lnTo>
                      <a:lnTo>
                        <a:pt x="271399" y="653542"/>
                      </a:lnTo>
                      <a:lnTo>
                        <a:pt x="235077" y="642493"/>
                      </a:lnTo>
                      <a:lnTo>
                        <a:pt x="202057" y="628396"/>
                      </a:lnTo>
                      <a:lnTo>
                        <a:pt x="170434" y="612648"/>
                      </a:lnTo>
                      <a:lnTo>
                        <a:pt x="140462" y="592074"/>
                      </a:lnTo>
                      <a:lnTo>
                        <a:pt x="112014" y="571627"/>
                      </a:lnTo>
                      <a:lnTo>
                        <a:pt x="88392" y="546481"/>
                      </a:lnTo>
                      <a:lnTo>
                        <a:pt x="66294" y="521208"/>
                      </a:lnTo>
                      <a:lnTo>
                        <a:pt x="45720" y="492887"/>
                      </a:lnTo>
                      <a:lnTo>
                        <a:pt x="29972" y="464566"/>
                      </a:lnTo>
                      <a:lnTo>
                        <a:pt x="11049" y="417322"/>
                      </a:lnTo>
                      <a:lnTo>
                        <a:pt x="7874" y="401574"/>
                      </a:lnTo>
                      <a:lnTo>
                        <a:pt x="3175" y="385826"/>
                      </a:lnTo>
                      <a:lnTo>
                        <a:pt x="0" y="351155"/>
                      </a:lnTo>
                      <a:lnTo>
                        <a:pt x="0" y="316611"/>
                      </a:lnTo>
                      <a:lnTo>
                        <a:pt x="1524" y="300736"/>
                      </a:lnTo>
                      <a:lnTo>
                        <a:pt x="3175" y="283464"/>
                      </a:lnTo>
                      <a:lnTo>
                        <a:pt x="7874" y="266192"/>
                      </a:lnTo>
                      <a:lnTo>
                        <a:pt x="11049" y="250444"/>
                      </a:lnTo>
                      <a:lnTo>
                        <a:pt x="17399" y="234569"/>
                      </a:lnTo>
                      <a:lnTo>
                        <a:pt x="29972" y="204724"/>
                      </a:lnTo>
                      <a:lnTo>
                        <a:pt x="45720" y="174752"/>
                      </a:lnTo>
                      <a:lnTo>
                        <a:pt x="66294" y="146431"/>
                      </a:lnTo>
                      <a:lnTo>
                        <a:pt x="88392" y="121285"/>
                      </a:lnTo>
                      <a:lnTo>
                        <a:pt x="112014" y="97663"/>
                      </a:lnTo>
                      <a:lnTo>
                        <a:pt x="140462" y="75565"/>
                      </a:lnTo>
                      <a:lnTo>
                        <a:pt x="170434" y="56642"/>
                      </a:lnTo>
                      <a:lnTo>
                        <a:pt x="202057" y="39370"/>
                      </a:lnTo>
                      <a:lnTo>
                        <a:pt x="235077" y="25146"/>
                      </a:lnTo>
                      <a:lnTo>
                        <a:pt x="271399" y="14224"/>
                      </a:lnTo>
                      <a:lnTo>
                        <a:pt x="307721" y="6350"/>
                      </a:lnTo>
                      <a:lnTo>
                        <a:pt x="345567" y="1524"/>
                      </a:lnTo>
                      <a:lnTo>
                        <a:pt x="385064" y="0"/>
                      </a:lnTo>
                      <a:close/>
                    </a:path>
                  </a:pathLst>
                </a:custGeom>
                <a:solidFill>
                  <a:srgbClr val="EDBE02"/>
                </a:solidFill>
                <a:ln w="0" cap="flat" cmpd="sng" algn="ctr">
                  <a:solidFill>
                    <a:srgbClr val="EDBE0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7" name="Freeform 216"/>
                <p:cNvSpPr/>
                <p:nvPr/>
              </p:nvSpPr>
              <p:spPr>
                <a:xfrm>
                  <a:off x="897636" y="5562346"/>
                  <a:ext cx="747904" cy="6441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7904" h="644145">
                      <a:moveTo>
                        <a:pt x="411861" y="1524"/>
                      </a:moveTo>
                      <a:lnTo>
                        <a:pt x="449707" y="6223"/>
                      </a:lnTo>
                      <a:lnTo>
                        <a:pt x="484378" y="14224"/>
                      </a:lnTo>
                      <a:lnTo>
                        <a:pt x="519176" y="25146"/>
                      </a:lnTo>
                      <a:lnTo>
                        <a:pt x="552323" y="37846"/>
                      </a:lnTo>
                      <a:lnTo>
                        <a:pt x="612267" y="72390"/>
                      </a:lnTo>
                      <a:lnTo>
                        <a:pt x="662686" y="116586"/>
                      </a:lnTo>
                      <a:lnTo>
                        <a:pt x="683260" y="141732"/>
                      </a:lnTo>
                      <a:lnTo>
                        <a:pt x="702183" y="168529"/>
                      </a:lnTo>
                      <a:lnTo>
                        <a:pt x="717931" y="196850"/>
                      </a:lnTo>
                      <a:lnTo>
                        <a:pt x="730631" y="226822"/>
                      </a:lnTo>
                      <a:lnTo>
                        <a:pt x="740029" y="256667"/>
                      </a:lnTo>
                      <a:lnTo>
                        <a:pt x="743204" y="272415"/>
                      </a:lnTo>
                      <a:lnTo>
                        <a:pt x="746379" y="289687"/>
                      </a:lnTo>
                      <a:lnTo>
                        <a:pt x="747903" y="305562"/>
                      </a:lnTo>
                      <a:lnTo>
                        <a:pt x="747903" y="338582"/>
                      </a:lnTo>
                      <a:lnTo>
                        <a:pt x="746379" y="354330"/>
                      </a:lnTo>
                      <a:lnTo>
                        <a:pt x="743204" y="371729"/>
                      </a:lnTo>
                      <a:lnTo>
                        <a:pt x="740029" y="387350"/>
                      </a:lnTo>
                      <a:lnTo>
                        <a:pt x="730631" y="417322"/>
                      </a:lnTo>
                      <a:lnTo>
                        <a:pt x="717931" y="447294"/>
                      </a:lnTo>
                      <a:lnTo>
                        <a:pt x="702183" y="475615"/>
                      </a:lnTo>
                      <a:lnTo>
                        <a:pt x="683260" y="502412"/>
                      </a:lnTo>
                      <a:lnTo>
                        <a:pt x="662686" y="527558"/>
                      </a:lnTo>
                      <a:lnTo>
                        <a:pt x="612267" y="571627"/>
                      </a:lnTo>
                      <a:lnTo>
                        <a:pt x="552323" y="606298"/>
                      </a:lnTo>
                      <a:lnTo>
                        <a:pt x="519176" y="618871"/>
                      </a:lnTo>
                      <a:lnTo>
                        <a:pt x="484378" y="629920"/>
                      </a:lnTo>
                      <a:lnTo>
                        <a:pt x="449707" y="637794"/>
                      </a:lnTo>
                      <a:lnTo>
                        <a:pt x="411861" y="642493"/>
                      </a:lnTo>
                      <a:lnTo>
                        <a:pt x="374015" y="644144"/>
                      </a:lnTo>
                      <a:lnTo>
                        <a:pt x="336042" y="642493"/>
                      </a:lnTo>
                      <a:lnTo>
                        <a:pt x="298196" y="637794"/>
                      </a:lnTo>
                      <a:lnTo>
                        <a:pt x="263525" y="629920"/>
                      </a:lnTo>
                      <a:lnTo>
                        <a:pt x="228727" y="618871"/>
                      </a:lnTo>
                      <a:lnTo>
                        <a:pt x="195580" y="606298"/>
                      </a:lnTo>
                      <a:lnTo>
                        <a:pt x="135763" y="571627"/>
                      </a:lnTo>
                      <a:lnTo>
                        <a:pt x="85217" y="527558"/>
                      </a:lnTo>
                      <a:lnTo>
                        <a:pt x="64643" y="502412"/>
                      </a:lnTo>
                      <a:lnTo>
                        <a:pt x="45720" y="475615"/>
                      </a:lnTo>
                      <a:lnTo>
                        <a:pt x="29972" y="447294"/>
                      </a:lnTo>
                      <a:lnTo>
                        <a:pt x="17399" y="417322"/>
                      </a:lnTo>
                      <a:lnTo>
                        <a:pt x="7874" y="387350"/>
                      </a:lnTo>
                      <a:lnTo>
                        <a:pt x="4699" y="371729"/>
                      </a:lnTo>
                      <a:lnTo>
                        <a:pt x="1524" y="354330"/>
                      </a:lnTo>
                      <a:lnTo>
                        <a:pt x="0" y="338582"/>
                      </a:lnTo>
                      <a:lnTo>
                        <a:pt x="0" y="305562"/>
                      </a:lnTo>
                      <a:lnTo>
                        <a:pt x="1524" y="289687"/>
                      </a:lnTo>
                      <a:lnTo>
                        <a:pt x="4699" y="272415"/>
                      </a:lnTo>
                      <a:lnTo>
                        <a:pt x="7874" y="256667"/>
                      </a:lnTo>
                      <a:lnTo>
                        <a:pt x="17399" y="226822"/>
                      </a:lnTo>
                      <a:lnTo>
                        <a:pt x="29972" y="196850"/>
                      </a:lnTo>
                      <a:lnTo>
                        <a:pt x="45720" y="168529"/>
                      </a:lnTo>
                      <a:lnTo>
                        <a:pt x="64643" y="141732"/>
                      </a:lnTo>
                      <a:lnTo>
                        <a:pt x="85217" y="116586"/>
                      </a:lnTo>
                      <a:lnTo>
                        <a:pt x="135763" y="72390"/>
                      </a:lnTo>
                      <a:lnTo>
                        <a:pt x="195580" y="37846"/>
                      </a:lnTo>
                      <a:lnTo>
                        <a:pt x="228727" y="25146"/>
                      </a:lnTo>
                      <a:lnTo>
                        <a:pt x="263525" y="14224"/>
                      </a:lnTo>
                      <a:lnTo>
                        <a:pt x="298196" y="6223"/>
                      </a:lnTo>
                      <a:lnTo>
                        <a:pt x="336042" y="1524"/>
                      </a:lnTo>
                      <a:lnTo>
                        <a:pt x="374015" y="0"/>
                      </a:lnTo>
                      <a:close/>
                    </a:path>
                  </a:pathLst>
                </a:custGeom>
                <a:solidFill>
                  <a:srgbClr val="F0C202"/>
                </a:solidFill>
                <a:ln w="0" cap="flat" cmpd="sng" algn="ctr">
                  <a:solidFill>
                    <a:srgbClr val="F0C20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8" name="Freeform 217"/>
                <p:cNvSpPr/>
                <p:nvPr/>
              </p:nvSpPr>
              <p:spPr>
                <a:xfrm>
                  <a:off x="911860" y="5576570"/>
                  <a:ext cx="724282" cy="6220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24282" h="622047">
                      <a:moveTo>
                        <a:pt x="399161" y="1524"/>
                      </a:moveTo>
                      <a:lnTo>
                        <a:pt x="435483" y="6223"/>
                      </a:lnTo>
                      <a:lnTo>
                        <a:pt x="470154" y="14097"/>
                      </a:lnTo>
                      <a:lnTo>
                        <a:pt x="503301" y="25146"/>
                      </a:lnTo>
                      <a:lnTo>
                        <a:pt x="534924" y="37719"/>
                      </a:lnTo>
                      <a:lnTo>
                        <a:pt x="564896" y="53467"/>
                      </a:lnTo>
                      <a:lnTo>
                        <a:pt x="591693" y="72390"/>
                      </a:lnTo>
                      <a:lnTo>
                        <a:pt x="616966" y="91313"/>
                      </a:lnTo>
                      <a:lnTo>
                        <a:pt x="640588" y="113284"/>
                      </a:lnTo>
                      <a:lnTo>
                        <a:pt x="661162" y="138557"/>
                      </a:lnTo>
                      <a:lnTo>
                        <a:pt x="680085" y="163703"/>
                      </a:lnTo>
                      <a:lnTo>
                        <a:pt x="695833" y="190500"/>
                      </a:lnTo>
                      <a:lnTo>
                        <a:pt x="706882" y="218821"/>
                      </a:lnTo>
                      <a:lnTo>
                        <a:pt x="716407" y="248793"/>
                      </a:lnTo>
                      <a:lnTo>
                        <a:pt x="722757" y="280289"/>
                      </a:lnTo>
                      <a:lnTo>
                        <a:pt x="724281" y="311785"/>
                      </a:lnTo>
                      <a:lnTo>
                        <a:pt x="722757" y="343281"/>
                      </a:lnTo>
                      <a:lnTo>
                        <a:pt x="716407" y="373126"/>
                      </a:lnTo>
                      <a:lnTo>
                        <a:pt x="706882" y="403098"/>
                      </a:lnTo>
                      <a:lnTo>
                        <a:pt x="695833" y="431419"/>
                      </a:lnTo>
                      <a:lnTo>
                        <a:pt x="680085" y="459740"/>
                      </a:lnTo>
                      <a:lnTo>
                        <a:pt x="661162" y="485013"/>
                      </a:lnTo>
                      <a:lnTo>
                        <a:pt x="640588" y="508635"/>
                      </a:lnTo>
                      <a:lnTo>
                        <a:pt x="616966" y="530606"/>
                      </a:lnTo>
                      <a:lnTo>
                        <a:pt x="591693" y="551180"/>
                      </a:lnTo>
                      <a:lnTo>
                        <a:pt x="564896" y="568452"/>
                      </a:lnTo>
                      <a:lnTo>
                        <a:pt x="534924" y="584200"/>
                      </a:lnTo>
                      <a:lnTo>
                        <a:pt x="503301" y="596773"/>
                      </a:lnTo>
                      <a:lnTo>
                        <a:pt x="470154" y="607822"/>
                      </a:lnTo>
                      <a:lnTo>
                        <a:pt x="435483" y="615696"/>
                      </a:lnTo>
                      <a:lnTo>
                        <a:pt x="399161" y="620395"/>
                      </a:lnTo>
                      <a:lnTo>
                        <a:pt x="362966" y="622046"/>
                      </a:lnTo>
                      <a:lnTo>
                        <a:pt x="324993" y="620395"/>
                      </a:lnTo>
                      <a:lnTo>
                        <a:pt x="288671" y="615696"/>
                      </a:lnTo>
                      <a:lnTo>
                        <a:pt x="254000" y="607822"/>
                      </a:lnTo>
                      <a:lnTo>
                        <a:pt x="220853" y="596773"/>
                      </a:lnTo>
                      <a:lnTo>
                        <a:pt x="189357" y="584200"/>
                      </a:lnTo>
                      <a:lnTo>
                        <a:pt x="160909" y="568452"/>
                      </a:lnTo>
                      <a:lnTo>
                        <a:pt x="132461" y="551180"/>
                      </a:lnTo>
                      <a:lnTo>
                        <a:pt x="107315" y="530606"/>
                      </a:lnTo>
                      <a:lnTo>
                        <a:pt x="83566" y="508635"/>
                      </a:lnTo>
                      <a:lnTo>
                        <a:pt x="63119" y="485013"/>
                      </a:lnTo>
                      <a:lnTo>
                        <a:pt x="44069" y="459740"/>
                      </a:lnTo>
                      <a:lnTo>
                        <a:pt x="28321" y="431419"/>
                      </a:lnTo>
                      <a:lnTo>
                        <a:pt x="17272" y="403098"/>
                      </a:lnTo>
                      <a:lnTo>
                        <a:pt x="7874" y="373126"/>
                      </a:lnTo>
                      <a:lnTo>
                        <a:pt x="3175" y="343281"/>
                      </a:lnTo>
                      <a:lnTo>
                        <a:pt x="0" y="311785"/>
                      </a:lnTo>
                      <a:lnTo>
                        <a:pt x="3175" y="280289"/>
                      </a:lnTo>
                      <a:lnTo>
                        <a:pt x="7874" y="248793"/>
                      </a:lnTo>
                      <a:lnTo>
                        <a:pt x="17272" y="218821"/>
                      </a:lnTo>
                      <a:lnTo>
                        <a:pt x="28321" y="190500"/>
                      </a:lnTo>
                      <a:lnTo>
                        <a:pt x="44069" y="163703"/>
                      </a:lnTo>
                      <a:lnTo>
                        <a:pt x="63119" y="138557"/>
                      </a:lnTo>
                      <a:lnTo>
                        <a:pt x="83566" y="113284"/>
                      </a:lnTo>
                      <a:lnTo>
                        <a:pt x="107315" y="91313"/>
                      </a:lnTo>
                      <a:lnTo>
                        <a:pt x="132461" y="72390"/>
                      </a:lnTo>
                      <a:lnTo>
                        <a:pt x="160909" y="53467"/>
                      </a:lnTo>
                      <a:lnTo>
                        <a:pt x="189357" y="37719"/>
                      </a:lnTo>
                      <a:lnTo>
                        <a:pt x="220853" y="25146"/>
                      </a:lnTo>
                      <a:lnTo>
                        <a:pt x="254000" y="14097"/>
                      </a:lnTo>
                      <a:lnTo>
                        <a:pt x="288671" y="6223"/>
                      </a:lnTo>
                      <a:lnTo>
                        <a:pt x="324993" y="1524"/>
                      </a:lnTo>
                      <a:lnTo>
                        <a:pt x="362966" y="0"/>
                      </a:lnTo>
                      <a:close/>
                    </a:path>
                  </a:pathLst>
                </a:custGeom>
                <a:solidFill>
                  <a:srgbClr val="F0C302"/>
                </a:solidFill>
                <a:ln w="0" cap="flat" cmpd="sng" algn="ctr">
                  <a:solidFill>
                    <a:srgbClr val="F0C30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9" name="Freeform 218"/>
                <p:cNvSpPr/>
                <p:nvPr/>
              </p:nvSpPr>
              <p:spPr>
                <a:xfrm>
                  <a:off x="927608" y="5592191"/>
                  <a:ext cx="697485" cy="5969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7485" h="596901">
                      <a:moveTo>
                        <a:pt x="385064" y="1651"/>
                      </a:moveTo>
                      <a:lnTo>
                        <a:pt x="419735" y="6350"/>
                      </a:lnTo>
                      <a:lnTo>
                        <a:pt x="452882" y="14224"/>
                      </a:lnTo>
                      <a:lnTo>
                        <a:pt x="484505" y="23622"/>
                      </a:lnTo>
                      <a:lnTo>
                        <a:pt x="514477" y="36322"/>
                      </a:lnTo>
                      <a:lnTo>
                        <a:pt x="544322" y="52070"/>
                      </a:lnTo>
                      <a:lnTo>
                        <a:pt x="571246" y="69342"/>
                      </a:lnTo>
                      <a:lnTo>
                        <a:pt x="594868" y="88265"/>
                      </a:lnTo>
                      <a:lnTo>
                        <a:pt x="618617" y="108712"/>
                      </a:lnTo>
                      <a:lnTo>
                        <a:pt x="639064" y="132334"/>
                      </a:lnTo>
                      <a:lnTo>
                        <a:pt x="656463" y="157607"/>
                      </a:lnTo>
                      <a:lnTo>
                        <a:pt x="670687" y="182753"/>
                      </a:lnTo>
                      <a:lnTo>
                        <a:pt x="681609" y="211074"/>
                      </a:lnTo>
                      <a:lnTo>
                        <a:pt x="691134" y="239395"/>
                      </a:lnTo>
                      <a:lnTo>
                        <a:pt x="695833" y="269367"/>
                      </a:lnTo>
                      <a:lnTo>
                        <a:pt x="697484" y="299339"/>
                      </a:lnTo>
                      <a:lnTo>
                        <a:pt x="695833" y="329184"/>
                      </a:lnTo>
                      <a:lnTo>
                        <a:pt x="691134" y="359156"/>
                      </a:lnTo>
                      <a:lnTo>
                        <a:pt x="681609" y="387477"/>
                      </a:lnTo>
                      <a:lnTo>
                        <a:pt x="670687" y="415798"/>
                      </a:lnTo>
                      <a:lnTo>
                        <a:pt x="656463" y="441071"/>
                      </a:lnTo>
                      <a:lnTo>
                        <a:pt x="639064" y="466217"/>
                      </a:lnTo>
                      <a:lnTo>
                        <a:pt x="618617" y="488315"/>
                      </a:lnTo>
                      <a:lnTo>
                        <a:pt x="594868" y="510286"/>
                      </a:lnTo>
                      <a:lnTo>
                        <a:pt x="571246" y="529209"/>
                      </a:lnTo>
                      <a:lnTo>
                        <a:pt x="544322" y="546481"/>
                      </a:lnTo>
                      <a:lnTo>
                        <a:pt x="514477" y="562229"/>
                      </a:lnTo>
                      <a:lnTo>
                        <a:pt x="484505" y="574929"/>
                      </a:lnTo>
                      <a:lnTo>
                        <a:pt x="452882" y="584327"/>
                      </a:lnTo>
                      <a:lnTo>
                        <a:pt x="419735" y="592201"/>
                      </a:lnTo>
                      <a:lnTo>
                        <a:pt x="385064" y="596900"/>
                      </a:lnTo>
                      <a:lnTo>
                        <a:pt x="312420" y="596900"/>
                      </a:lnTo>
                      <a:lnTo>
                        <a:pt x="279273" y="592201"/>
                      </a:lnTo>
                      <a:lnTo>
                        <a:pt x="244602" y="584327"/>
                      </a:lnTo>
                      <a:lnTo>
                        <a:pt x="212979" y="574929"/>
                      </a:lnTo>
                      <a:lnTo>
                        <a:pt x="183007" y="562229"/>
                      </a:lnTo>
                      <a:lnTo>
                        <a:pt x="153035" y="546481"/>
                      </a:lnTo>
                      <a:lnTo>
                        <a:pt x="126238" y="529209"/>
                      </a:lnTo>
                      <a:lnTo>
                        <a:pt x="102616" y="510286"/>
                      </a:lnTo>
                      <a:lnTo>
                        <a:pt x="78867" y="488315"/>
                      </a:lnTo>
                      <a:lnTo>
                        <a:pt x="59944" y="466217"/>
                      </a:lnTo>
                      <a:lnTo>
                        <a:pt x="41021" y="441071"/>
                      </a:lnTo>
                      <a:lnTo>
                        <a:pt x="26797" y="415798"/>
                      </a:lnTo>
                      <a:lnTo>
                        <a:pt x="15748" y="387477"/>
                      </a:lnTo>
                      <a:lnTo>
                        <a:pt x="6350" y="359156"/>
                      </a:lnTo>
                      <a:lnTo>
                        <a:pt x="1524" y="329184"/>
                      </a:lnTo>
                      <a:lnTo>
                        <a:pt x="0" y="299339"/>
                      </a:lnTo>
                      <a:lnTo>
                        <a:pt x="1524" y="269367"/>
                      </a:lnTo>
                      <a:lnTo>
                        <a:pt x="6350" y="239395"/>
                      </a:lnTo>
                      <a:lnTo>
                        <a:pt x="15748" y="211074"/>
                      </a:lnTo>
                      <a:lnTo>
                        <a:pt x="26797" y="182753"/>
                      </a:lnTo>
                      <a:lnTo>
                        <a:pt x="41021" y="157607"/>
                      </a:lnTo>
                      <a:lnTo>
                        <a:pt x="59944" y="132334"/>
                      </a:lnTo>
                      <a:lnTo>
                        <a:pt x="78867" y="108712"/>
                      </a:lnTo>
                      <a:lnTo>
                        <a:pt x="102616" y="88265"/>
                      </a:lnTo>
                      <a:lnTo>
                        <a:pt x="126238" y="69342"/>
                      </a:lnTo>
                      <a:lnTo>
                        <a:pt x="153035" y="52070"/>
                      </a:lnTo>
                      <a:lnTo>
                        <a:pt x="183007" y="36322"/>
                      </a:lnTo>
                      <a:lnTo>
                        <a:pt x="212979" y="23622"/>
                      </a:lnTo>
                      <a:lnTo>
                        <a:pt x="244602" y="14224"/>
                      </a:lnTo>
                      <a:lnTo>
                        <a:pt x="279273" y="6350"/>
                      </a:lnTo>
                      <a:lnTo>
                        <a:pt x="312420" y="1651"/>
                      </a:lnTo>
                      <a:lnTo>
                        <a:pt x="348742" y="0"/>
                      </a:lnTo>
                      <a:close/>
                    </a:path>
                  </a:pathLst>
                </a:custGeom>
                <a:solidFill>
                  <a:srgbClr val="F0C602"/>
                </a:solidFill>
                <a:ln w="0" cap="flat" cmpd="sng" algn="ctr">
                  <a:solidFill>
                    <a:srgbClr val="F0C60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0" name="Freeform 219"/>
                <p:cNvSpPr/>
                <p:nvPr/>
              </p:nvSpPr>
              <p:spPr>
                <a:xfrm>
                  <a:off x="941832" y="5608066"/>
                  <a:ext cx="673736" cy="5731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3736" h="573152">
                      <a:moveTo>
                        <a:pt x="370840" y="1524"/>
                      </a:moveTo>
                      <a:lnTo>
                        <a:pt x="405511" y="6223"/>
                      </a:lnTo>
                      <a:lnTo>
                        <a:pt x="437134" y="14097"/>
                      </a:lnTo>
                      <a:lnTo>
                        <a:pt x="468630" y="23622"/>
                      </a:lnTo>
                      <a:lnTo>
                        <a:pt x="497078" y="34544"/>
                      </a:lnTo>
                      <a:lnTo>
                        <a:pt x="525399" y="48768"/>
                      </a:lnTo>
                      <a:lnTo>
                        <a:pt x="550672" y="66040"/>
                      </a:lnTo>
                      <a:lnTo>
                        <a:pt x="574421" y="84963"/>
                      </a:lnTo>
                      <a:lnTo>
                        <a:pt x="596392" y="105410"/>
                      </a:lnTo>
                      <a:lnTo>
                        <a:pt x="616966" y="127508"/>
                      </a:lnTo>
                      <a:lnTo>
                        <a:pt x="632714" y="151130"/>
                      </a:lnTo>
                      <a:lnTo>
                        <a:pt x="646938" y="176276"/>
                      </a:lnTo>
                      <a:lnTo>
                        <a:pt x="659638" y="201549"/>
                      </a:lnTo>
                      <a:lnTo>
                        <a:pt x="667385" y="229870"/>
                      </a:lnTo>
                      <a:lnTo>
                        <a:pt x="672211" y="258191"/>
                      </a:lnTo>
                      <a:lnTo>
                        <a:pt x="673735" y="286512"/>
                      </a:lnTo>
                      <a:lnTo>
                        <a:pt x="672211" y="316484"/>
                      </a:lnTo>
                      <a:lnTo>
                        <a:pt x="667385" y="344805"/>
                      </a:lnTo>
                      <a:lnTo>
                        <a:pt x="659638" y="371602"/>
                      </a:lnTo>
                      <a:lnTo>
                        <a:pt x="646938" y="398399"/>
                      </a:lnTo>
                      <a:lnTo>
                        <a:pt x="632714" y="423545"/>
                      </a:lnTo>
                      <a:lnTo>
                        <a:pt x="616966" y="447167"/>
                      </a:lnTo>
                      <a:lnTo>
                        <a:pt x="596392" y="469265"/>
                      </a:lnTo>
                      <a:lnTo>
                        <a:pt x="574421" y="489712"/>
                      </a:lnTo>
                      <a:lnTo>
                        <a:pt x="550672" y="506984"/>
                      </a:lnTo>
                      <a:lnTo>
                        <a:pt x="525399" y="524383"/>
                      </a:lnTo>
                      <a:lnTo>
                        <a:pt x="497078" y="538607"/>
                      </a:lnTo>
                      <a:lnTo>
                        <a:pt x="468630" y="551180"/>
                      </a:lnTo>
                      <a:lnTo>
                        <a:pt x="437134" y="560578"/>
                      </a:lnTo>
                      <a:lnTo>
                        <a:pt x="405511" y="566928"/>
                      </a:lnTo>
                      <a:lnTo>
                        <a:pt x="370840" y="571627"/>
                      </a:lnTo>
                      <a:lnTo>
                        <a:pt x="337693" y="573151"/>
                      </a:lnTo>
                      <a:lnTo>
                        <a:pt x="302895" y="571627"/>
                      </a:lnTo>
                      <a:lnTo>
                        <a:pt x="269748" y="566928"/>
                      </a:lnTo>
                      <a:lnTo>
                        <a:pt x="236601" y="560578"/>
                      </a:lnTo>
                      <a:lnTo>
                        <a:pt x="206629" y="551180"/>
                      </a:lnTo>
                      <a:lnTo>
                        <a:pt x="176657" y="538607"/>
                      </a:lnTo>
                      <a:lnTo>
                        <a:pt x="148336" y="524383"/>
                      </a:lnTo>
                      <a:lnTo>
                        <a:pt x="123063" y="506984"/>
                      </a:lnTo>
                      <a:lnTo>
                        <a:pt x="99314" y="489712"/>
                      </a:lnTo>
                      <a:lnTo>
                        <a:pt x="77343" y="469265"/>
                      </a:lnTo>
                      <a:lnTo>
                        <a:pt x="58420" y="447167"/>
                      </a:lnTo>
                      <a:lnTo>
                        <a:pt x="41021" y="423545"/>
                      </a:lnTo>
                      <a:lnTo>
                        <a:pt x="26797" y="398399"/>
                      </a:lnTo>
                      <a:lnTo>
                        <a:pt x="15748" y="371602"/>
                      </a:lnTo>
                      <a:lnTo>
                        <a:pt x="6350" y="344805"/>
                      </a:lnTo>
                      <a:lnTo>
                        <a:pt x="1524" y="316484"/>
                      </a:lnTo>
                      <a:lnTo>
                        <a:pt x="0" y="286512"/>
                      </a:lnTo>
                      <a:lnTo>
                        <a:pt x="1524" y="258191"/>
                      </a:lnTo>
                      <a:lnTo>
                        <a:pt x="6350" y="229870"/>
                      </a:lnTo>
                      <a:lnTo>
                        <a:pt x="15748" y="201549"/>
                      </a:lnTo>
                      <a:lnTo>
                        <a:pt x="26797" y="176276"/>
                      </a:lnTo>
                      <a:lnTo>
                        <a:pt x="41021" y="151130"/>
                      </a:lnTo>
                      <a:lnTo>
                        <a:pt x="58420" y="127508"/>
                      </a:lnTo>
                      <a:lnTo>
                        <a:pt x="77343" y="105410"/>
                      </a:lnTo>
                      <a:lnTo>
                        <a:pt x="99314" y="84963"/>
                      </a:lnTo>
                      <a:lnTo>
                        <a:pt x="123063" y="66040"/>
                      </a:lnTo>
                      <a:lnTo>
                        <a:pt x="148336" y="48768"/>
                      </a:lnTo>
                      <a:lnTo>
                        <a:pt x="176657" y="34544"/>
                      </a:lnTo>
                      <a:lnTo>
                        <a:pt x="206629" y="23622"/>
                      </a:lnTo>
                      <a:lnTo>
                        <a:pt x="236601" y="14097"/>
                      </a:lnTo>
                      <a:lnTo>
                        <a:pt x="269748" y="6223"/>
                      </a:lnTo>
                      <a:lnTo>
                        <a:pt x="302895" y="1524"/>
                      </a:lnTo>
                      <a:lnTo>
                        <a:pt x="337693" y="0"/>
                      </a:lnTo>
                      <a:close/>
                    </a:path>
                  </a:pathLst>
                </a:custGeom>
                <a:solidFill>
                  <a:srgbClr val="F2CA02"/>
                </a:solidFill>
                <a:ln w="0" cap="flat" cmpd="sng" algn="ctr">
                  <a:solidFill>
                    <a:srgbClr val="F2CA0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1" name="Freeform 220"/>
                <p:cNvSpPr/>
                <p:nvPr/>
              </p:nvSpPr>
              <p:spPr>
                <a:xfrm>
                  <a:off x="955929" y="5623814"/>
                  <a:ext cx="650241" cy="5495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0241" h="549530">
                      <a:moveTo>
                        <a:pt x="358267" y="1524"/>
                      </a:moveTo>
                      <a:lnTo>
                        <a:pt x="391414" y="6223"/>
                      </a:lnTo>
                      <a:lnTo>
                        <a:pt x="421386" y="12573"/>
                      </a:lnTo>
                      <a:lnTo>
                        <a:pt x="451358" y="21971"/>
                      </a:lnTo>
                      <a:lnTo>
                        <a:pt x="479806" y="33020"/>
                      </a:lnTo>
                      <a:lnTo>
                        <a:pt x="506603" y="47244"/>
                      </a:lnTo>
                      <a:lnTo>
                        <a:pt x="531876" y="62865"/>
                      </a:lnTo>
                      <a:lnTo>
                        <a:pt x="555498" y="80264"/>
                      </a:lnTo>
                      <a:lnTo>
                        <a:pt x="576072" y="100711"/>
                      </a:lnTo>
                      <a:lnTo>
                        <a:pt x="594995" y="121158"/>
                      </a:lnTo>
                      <a:lnTo>
                        <a:pt x="610743" y="144780"/>
                      </a:lnTo>
                      <a:lnTo>
                        <a:pt x="624967" y="168402"/>
                      </a:lnTo>
                      <a:lnTo>
                        <a:pt x="636016" y="193675"/>
                      </a:lnTo>
                      <a:lnTo>
                        <a:pt x="643890" y="218821"/>
                      </a:lnTo>
                      <a:lnTo>
                        <a:pt x="648589" y="247142"/>
                      </a:lnTo>
                      <a:lnTo>
                        <a:pt x="650240" y="273939"/>
                      </a:lnTo>
                      <a:lnTo>
                        <a:pt x="648589" y="302260"/>
                      </a:lnTo>
                      <a:lnTo>
                        <a:pt x="643890" y="329057"/>
                      </a:lnTo>
                      <a:lnTo>
                        <a:pt x="636016" y="355854"/>
                      </a:lnTo>
                      <a:lnTo>
                        <a:pt x="624967" y="381127"/>
                      </a:lnTo>
                      <a:lnTo>
                        <a:pt x="610743" y="404749"/>
                      </a:lnTo>
                      <a:lnTo>
                        <a:pt x="594995" y="428371"/>
                      </a:lnTo>
                      <a:lnTo>
                        <a:pt x="576072" y="448818"/>
                      </a:lnTo>
                      <a:lnTo>
                        <a:pt x="555498" y="467614"/>
                      </a:lnTo>
                      <a:lnTo>
                        <a:pt x="531876" y="486537"/>
                      </a:lnTo>
                      <a:lnTo>
                        <a:pt x="506603" y="502285"/>
                      </a:lnTo>
                      <a:lnTo>
                        <a:pt x="479806" y="514858"/>
                      </a:lnTo>
                      <a:lnTo>
                        <a:pt x="451358" y="527558"/>
                      </a:lnTo>
                      <a:lnTo>
                        <a:pt x="421386" y="536956"/>
                      </a:lnTo>
                      <a:lnTo>
                        <a:pt x="391414" y="543306"/>
                      </a:lnTo>
                      <a:lnTo>
                        <a:pt x="358267" y="548005"/>
                      </a:lnTo>
                      <a:lnTo>
                        <a:pt x="325120" y="549529"/>
                      </a:lnTo>
                      <a:lnTo>
                        <a:pt x="291973" y="548005"/>
                      </a:lnTo>
                      <a:lnTo>
                        <a:pt x="260477" y="543306"/>
                      </a:lnTo>
                      <a:lnTo>
                        <a:pt x="228854" y="536956"/>
                      </a:lnTo>
                      <a:lnTo>
                        <a:pt x="198882" y="527558"/>
                      </a:lnTo>
                      <a:lnTo>
                        <a:pt x="170434" y="514858"/>
                      </a:lnTo>
                      <a:lnTo>
                        <a:pt x="143637" y="502285"/>
                      </a:lnTo>
                      <a:lnTo>
                        <a:pt x="118364" y="486537"/>
                      </a:lnTo>
                      <a:lnTo>
                        <a:pt x="74295" y="448818"/>
                      </a:lnTo>
                      <a:lnTo>
                        <a:pt x="56896" y="428371"/>
                      </a:lnTo>
                      <a:lnTo>
                        <a:pt x="39497" y="404749"/>
                      </a:lnTo>
                      <a:lnTo>
                        <a:pt x="26924" y="381127"/>
                      </a:lnTo>
                      <a:lnTo>
                        <a:pt x="15875" y="355854"/>
                      </a:lnTo>
                      <a:lnTo>
                        <a:pt x="8001" y="329057"/>
                      </a:lnTo>
                      <a:lnTo>
                        <a:pt x="1651" y="302260"/>
                      </a:lnTo>
                      <a:lnTo>
                        <a:pt x="0" y="273939"/>
                      </a:lnTo>
                      <a:lnTo>
                        <a:pt x="1651" y="247142"/>
                      </a:lnTo>
                      <a:lnTo>
                        <a:pt x="8001" y="218821"/>
                      </a:lnTo>
                      <a:lnTo>
                        <a:pt x="15875" y="193675"/>
                      </a:lnTo>
                      <a:lnTo>
                        <a:pt x="26924" y="168402"/>
                      </a:lnTo>
                      <a:lnTo>
                        <a:pt x="39497" y="144780"/>
                      </a:lnTo>
                      <a:lnTo>
                        <a:pt x="56896" y="121158"/>
                      </a:lnTo>
                      <a:lnTo>
                        <a:pt x="74295" y="100711"/>
                      </a:lnTo>
                      <a:lnTo>
                        <a:pt x="96393" y="80264"/>
                      </a:lnTo>
                      <a:lnTo>
                        <a:pt x="118364" y="62865"/>
                      </a:lnTo>
                      <a:lnTo>
                        <a:pt x="143637" y="47244"/>
                      </a:lnTo>
                      <a:lnTo>
                        <a:pt x="170434" y="33020"/>
                      </a:lnTo>
                      <a:lnTo>
                        <a:pt x="198882" y="21971"/>
                      </a:lnTo>
                      <a:lnTo>
                        <a:pt x="228854" y="12573"/>
                      </a:lnTo>
                      <a:lnTo>
                        <a:pt x="260477" y="6223"/>
                      </a:lnTo>
                      <a:lnTo>
                        <a:pt x="291973" y="1524"/>
                      </a:lnTo>
                      <a:lnTo>
                        <a:pt x="325120" y="0"/>
                      </a:lnTo>
                      <a:close/>
                    </a:path>
                  </a:pathLst>
                </a:custGeom>
                <a:solidFill>
                  <a:srgbClr val="F2CC02"/>
                </a:solidFill>
                <a:ln w="0" cap="flat" cmpd="sng" algn="ctr">
                  <a:solidFill>
                    <a:srgbClr val="F2CC0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2" name="Freeform 221"/>
                <p:cNvSpPr/>
                <p:nvPr/>
              </p:nvSpPr>
              <p:spPr>
                <a:xfrm>
                  <a:off x="971804" y="5639435"/>
                  <a:ext cx="624841" cy="5245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4841" h="524511">
                      <a:moveTo>
                        <a:pt x="343916" y="1651"/>
                      </a:moveTo>
                      <a:lnTo>
                        <a:pt x="374015" y="6350"/>
                      </a:lnTo>
                      <a:lnTo>
                        <a:pt x="403987" y="12700"/>
                      </a:lnTo>
                      <a:lnTo>
                        <a:pt x="433959" y="20574"/>
                      </a:lnTo>
                      <a:lnTo>
                        <a:pt x="460756" y="31623"/>
                      </a:lnTo>
                      <a:lnTo>
                        <a:pt x="486029" y="45720"/>
                      </a:lnTo>
                      <a:lnTo>
                        <a:pt x="509651" y="59944"/>
                      </a:lnTo>
                      <a:lnTo>
                        <a:pt x="533273" y="77216"/>
                      </a:lnTo>
                      <a:lnTo>
                        <a:pt x="552323" y="96139"/>
                      </a:lnTo>
                      <a:lnTo>
                        <a:pt x="571246" y="116586"/>
                      </a:lnTo>
                      <a:lnTo>
                        <a:pt x="586994" y="137033"/>
                      </a:lnTo>
                      <a:lnTo>
                        <a:pt x="599567" y="160655"/>
                      </a:lnTo>
                      <a:lnTo>
                        <a:pt x="610616" y="184277"/>
                      </a:lnTo>
                      <a:lnTo>
                        <a:pt x="618490" y="209550"/>
                      </a:lnTo>
                      <a:lnTo>
                        <a:pt x="623316" y="236220"/>
                      </a:lnTo>
                      <a:lnTo>
                        <a:pt x="624840" y="263017"/>
                      </a:lnTo>
                      <a:lnTo>
                        <a:pt x="623316" y="289814"/>
                      </a:lnTo>
                      <a:lnTo>
                        <a:pt x="618490" y="315087"/>
                      </a:lnTo>
                      <a:lnTo>
                        <a:pt x="610616" y="340233"/>
                      </a:lnTo>
                      <a:lnTo>
                        <a:pt x="599567" y="363855"/>
                      </a:lnTo>
                      <a:lnTo>
                        <a:pt x="586994" y="387477"/>
                      </a:lnTo>
                      <a:lnTo>
                        <a:pt x="571246" y="409575"/>
                      </a:lnTo>
                      <a:lnTo>
                        <a:pt x="533273" y="447294"/>
                      </a:lnTo>
                      <a:lnTo>
                        <a:pt x="509651" y="464693"/>
                      </a:lnTo>
                      <a:lnTo>
                        <a:pt x="486029" y="480441"/>
                      </a:lnTo>
                      <a:lnTo>
                        <a:pt x="460756" y="493014"/>
                      </a:lnTo>
                      <a:lnTo>
                        <a:pt x="433959" y="504063"/>
                      </a:lnTo>
                      <a:lnTo>
                        <a:pt x="403987" y="513461"/>
                      </a:lnTo>
                      <a:lnTo>
                        <a:pt x="374015" y="519811"/>
                      </a:lnTo>
                      <a:lnTo>
                        <a:pt x="343916" y="522859"/>
                      </a:lnTo>
                      <a:lnTo>
                        <a:pt x="312420" y="524510"/>
                      </a:lnTo>
                      <a:lnTo>
                        <a:pt x="279273" y="522859"/>
                      </a:lnTo>
                      <a:lnTo>
                        <a:pt x="249301" y="519811"/>
                      </a:lnTo>
                      <a:lnTo>
                        <a:pt x="219329" y="513461"/>
                      </a:lnTo>
                      <a:lnTo>
                        <a:pt x="190881" y="504063"/>
                      </a:lnTo>
                      <a:lnTo>
                        <a:pt x="162560" y="493014"/>
                      </a:lnTo>
                      <a:lnTo>
                        <a:pt x="137287" y="480441"/>
                      </a:lnTo>
                      <a:lnTo>
                        <a:pt x="113665" y="464693"/>
                      </a:lnTo>
                      <a:lnTo>
                        <a:pt x="91440" y="447294"/>
                      </a:lnTo>
                      <a:lnTo>
                        <a:pt x="70993" y="428371"/>
                      </a:lnTo>
                      <a:lnTo>
                        <a:pt x="53594" y="409575"/>
                      </a:lnTo>
                      <a:lnTo>
                        <a:pt x="37846" y="387477"/>
                      </a:lnTo>
                      <a:lnTo>
                        <a:pt x="23622" y="363855"/>
                      </a:lnTo>
                      <a:lnTo>
                        <a:pt x="14224" y="340233"/>
                      </a:lnTo>
                      <a:lnTo>
                        <a:pt x="6350" y="315087"/>
                      </a:lnTo>
                      <a:lnTo>
                        <a:pt x="1524" y="289814"/>
                      </a:lnTo>
                      <a:lnTo>
                        <a:pt x="0" y="263017"/>
                      </a:lnTo>
                      <a:lnTo>
                        <a:pt x="1524" y="236220"/>
                      </a:lnTo>
                      <a:lnTo>
                        <a:pt x="6350" y="209550"/>
                      </a:lnTo>
                      <a:lnTo>
                        <a:pt x="14224" y="184277"/>
                      </a:lnTo>
                      <a:lnTo>
                        <a:pt x="23622" y="160655"/>
                      </a:lnTo>
                      <a:lnTo>
                        <a:pt x="37846" y="137033"/>
                      </a:lnTo>
                      <a:lnTo>
                        <a:pt x="53594" y="116586"/>
                      </a:lnTo>
                      <a:lnTo>
                        <a:pt x="70993" y="96139"/>
                      </a:lnTo>
                      <a:lnTo>
                        <a:pt x="91440" y="77216"/>
                      </a:lnTo>
                      <a:lnTo>
                        <a:pt x="113665" y="59944"/>
                      </a:lnTo>
                      <a:lnTo>
                        <a:pt x="137287" y="45720"/>
                      </a:lnTo>
                      <a:lnTo>
                        <a:pt x="162560" y="31623"/>
                      </a:lnTo>
                      <a:lnTo>
                        <a:pt x="190881" y="20574"/>
                      </a:lnTo>
                      <a:lnTo>
                        <a:pt x="219329" y="12700"/>
                      </a:lnTo>
                      <a:lnTo>
                        <a:pt x="249301" y="6350"/>
                      </a:lnTo>
                      <a:lnTo>
                        <a:pt x="279273" y="1651"/>
                      </a:lnTo>
                      <a:lnTo>
                        <a:pt x="312420" y="0"/>
                      </a:lnTo>
                      <a:close/>
                    </a:path>
                  </a:pathLst>
                </a:custGeom>
                <a:solidFill>
                  <a:srgbClr val="F2D102"/>
                </a:solidFill>
                <a:ln w="0" cap="flat" cmpd="sng" algn="ctr">
                  <a:solidFill>
                    <a:srgbClr val="F2D10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3" name="Freeform 222"/>
                <p:cNvSpPr/>
                <p:nvPr/>
              </p:nvSpPr>
              <p:spPr>
                <a:xfrm>
                  <a:off x="986028" y="5655310"/>
                  <a:ext cx="599568" cy="5007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9568" h="500762">
                      <a:moveTo>
                        <a:pt x="331343" y="1524"/>
                      </a:moveTo>
                      <a:lnTo>
                        <a:pt x="359791" y="4699"/>
                      </a:lnTo>
                      <a:lnTo>
                        <a:pt x="389763" y="10922"/>
                      </a:lnTo>
                      <a:lnTo>
                        <a:pt x="443357" y="29845"/>
                      </a:lnTo>
                      <a:lnTo>
                        <a:pt x="466979" y="42418"/>
                      </a:lnTo>
                      <a:lnTo>
                        <a:pt x="490728" y="56642"/>
                      </a:lnTo>
                      <a:lnTo>
                        <a:pt x="512826" y="73914"/>
                      </a:lnTo>
                      <a:lnTo>
                        <a:pt x="531749" y="91313"/>
                      </a:lnTo>
                      <a:lnTo>
                        <a:pt x="549148" y="110236"/>
                      </a:lnTo>
                      <a:lnTo>
                        <a:pt x="563372" y="130683"/>
                      </a:lnTo>
                      <a:lnTo>
                        <a:pt x="575945" y="152654"/>
                      </a:lnTo>
                      <a:lnTo>
                        <a:pt x="586994" y="176276"/>
                      </a:lnTo>
                      <a:lnTo>
                        <a:pt x="593344" y="199898"/>
                      </a:lnTo>
                      <a:lnTo>
                        <a:pt x="598043" y="225171"/>
                      </a:lnTo>
                      <a:lnTo>
                        <a:pt x="599567" y="250317"/>
                      </a:lnTo>
                      <a:lnTo>
                        <a:pt x="598043" y="275590"/>
                      </a:lnTo>
                      <a:lnTo>
                        <a:pt x="593344" y="300736"/>
                      </a:lnTo>
                      <a:lnTo>
                        <a:pt x="586994" y="324358"/>
                      </a:lnTo>
                      <a:lnTo>
                        <a:pt x="575945" y="347980"/>
                      </a:lnTo>
                      <a:lnTo>
                        <a:pt x="563372" y="368427"/>
                      </a:lnTo>
                      <a:lnTo>
                        <a:pt x="549148" y="388874"/>
                      </a:lnTo>
                      <a:lnTo>
                        <a:pt x="531749" y="409448"/>
                      </a:lnTo>
                      <a:lnTo>
                        <a:pt x="512826" y="426720"/>
                      </a:lnTo>
                      <a:lnTo>
                        <a:pt x="490728" y="442468"/>
                      </a:lnTo>
                      <a:lnTo>
                        <a:pt x="466979" y="456692"/>
                      </a:lnTo>
                      <a:lnTo>
                        <a:pt x="443357" y="469265"/>
                      </a:lnTo>
                      <a:lnTo>
                        <a:pt x="416560" y="480314"/>
                      </a:lnTo>
                      <a:lnTo>
                        <a:pt x="389763" y="488188"/>
                      </a:lnTo>
                      <a:lnTo>
                        <a:pt x="359791" y="494411"/>
                      </a:lnTo>
                      <a:lnTo>
                        <a:pt x="331343" y="499110"/>
                      </a:lnTo>
                      <a:lnTo>
                        <a:pt x="299720" y="500761"/>
                      </a:lnTo>
                      <a:lnTo>
                        <a:pt x="269748" y="499110"/>
                      </a:lnTo>
                      <a:lnTo>
                        <a:pt x="239776" y="494411"/>
                      </a:lnTo>
                      <a:lnTo>
                        <a:pt x="211328" y="488188"/>
                      </a:lnTo>
                      <a:lnTo>
                        <a:pt x="183007" y="480314"/>
                      </a:lnTo>
                      <a:lnTo>
                        <a:pt x="157734" y="469265"/>
                      </a:lnTo>
                      <a:lnTo>
                        <a:pt x="132461" y="456692"/>
                      </a:lnTo>
                      <a:lnTo>
                        <a:pt x="108839" y="442468"/>
                      </a:lnTo>
                      <a:lnTo>
                        <a:pt x="88265" y="426720"/>
                      </a:lnTo>
                      <a:lnTo>
                        <a:pt x="69342" y="409448"/>
                      </a:lnTo>
                      <a:lnTo>
                        <a:pt x="52070" y="388874"/>
                      </a:lnTo>
                      <a:lnTo>
                        <a:pt x="36195" y="368427"/>
                      </a:lnTo>
                      <a:lnTo>
                        <a:pt x="23622" y="347980"/>
                      </a:lnTo>
                      <a:lnTo>
                        <a:pt x="14224" y="324358"/>
                      </a:lnTo>
                      <a:lnTo>
                        <a:pt x="6223" y="300736"/>
                      </a:lnTo>
                      <a:lnTo>
                        <a:pt x="1524" y="275590"/>
                      </a:lnTo>
                      <a:lnTo>
                        <a:pt x="0" y="250317"/>
                      </a:lnTo>
                      <a:lnTo>
                        <a:pt x="1524" y="225171"/>
                      </a:lnTo>
                      <a:lnTo>
                        <a:pt x="6223" y="199898"/>
                      </a:lnTo>
                      <a:lnTo>
                        <a:pt x="14224" y="176276"/>
                      </a:lnTo>
                      <a:lnTo>
                        <a:pt x="23622" y="152654"/>
                      </a:lnTo>
                      <a:lnTo>
                        <a:pt x="36195" y="130683"/>
                      </a:lnTo>
                      <a:lnTo>
                        <a:pt x="52070" y="110236"/>
                      </a:lnTo>
                      <a:lnTo>
                        <a:pt x="69342" y="91313"/>
                      </a:lnTo>
                      <a:lnTo>
                        <a:pt x="88265" y="73914"/>
                      </a:lnTo>
                      <a:lnTo>
                        <a:pt x="108839" y="56642"/>
                      </a:lnTo>
                      <a:lnTo>
                        <a:pt x="132461" y="42418"/>
                      </a:lnTo>
                      <a:lnTo>
                        <a:pt x="157734" y="29845"/>
                      </a:lnTo>
                      <a:lnTo>
                        <a:pt x="183007" y="20447"/>
                      </a:lnTo>
                      <a:lnTo>
                        <a:pt x="211328" y="10922"/>
                      </a:lnTo>
                      <a:lnTo>
                        <a:pt x="239776" y="4699"/>
                      </a:lnTo>
                      <a:lnTo>
                        <a:pt x="269748" y="1524"/>
                      </a:lnTo>
                      <a:lnTo>
                        <a:pt x="299720" y="0"/>
                      </a:lnTo>
                      <a:close/>
                    </a:path>
                  </a:pathLst>
                </a:custGeom>
                <a:solidFill>
                  <a:srgbClr val="F2D402"/>
                </a:solidFill>
                <a:ln w="0" cap="flat" cmpd="sng" algn="ctr">
                  <a:solidFill>
                    <a:srgbClr val="F2D40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4" name="Freeform 223"/>
                <p:cNvSpPr/>
                <p:nvPr/>
              </p:nvSpPr>
              <p:spPr>
                <a:xfrm>
                  <a:off x="1000252" y="5671058"/>
                  <a:ext cx="575946" cy="4756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5946" h="475616">
                      <a:moveTo>
                        <a:pt x="317119" y="1524"/>
                      </a:moveTo>
                      <a:lnTo>
                        <a:pt x="345567" y="4699"/>
                      </a:lnTo>
                      <a:lnTo>
                        <a:pt x="373888" y="10922"/>
                      </a:lnTo>
                      <a:lnTo>
                        <a:pt x="400685" y="18796"/>
                      </a:lnTo>
                      <a:lnTo>
                        <a:pt x="425958" y="28321"/>
                      </a:lnTo>
                      <a:lnTo>
                        <a:pt x="449707" y="40894"/>
                      </a:lnTo>
                      <a:lnTo>
                        <a:pt x="471678" y="55118"/>
                      </a:lnTo>
                      <a:lnTo>
                        <a:pt x="492252" y="69215"/>
                      </a:lnTo>
                      <a:lnTo>
                        <a:pt x="509651" y="86487"/>
                      </a:lnTo>
                      <a:lnTo>
                        <a:pt x="526923" y="105410"/>
                      </a:lnTo>
                      <a:lnTo>
                        <a:pt x="541147" y="124333"/>
                      </a:lnTo>
                      <a:lnTo>
                        <a:pt x="553847" y="144907"/>
                      </a:lnTo>
                      <a:lnTo>
                        <a:pt x="563245" y="166878"/>
                      </a:lnTo>
                      <a:lnTo>
                        <a:pt x="569595" y="190500"/>
                      </a:lnTo>
                      <a:lnTo>
                        <a:pt x="574294" y="214122"/>
                      </a:lnTo>
                      <a:lnTo>
                        <a:pt x="575945" y="237744"/>
                      </a:lnTo>
                      <a:lnTo>
                        <a:pt x="574294" y="261366"/>
                      </a:lnTo>
                      <a:lnTo>
                        <a:pt x="569595" y="284988"/>
                      </a:lnTo>
                      <a:lnTo>
                        <a:pt x="563245" y="308610"/>
                      </a:lnTo>
                      <a:lnTo>
                        <a:pt x="553847" y="330708"/>
                      </a:lnTo>
                      <a:lnTo>
                        <a:pt x="541147" y="351155"/>
                      </a:lnTo>
                      <a:lnTo>
                        <a:pt x="526923" y="370078"/>
                      </a:lnTo>
                      <a:lnTo>
                        <a:pt x="509651" y="388874"/>
                      </a:lnTo>
                      <a:lnTo>
                        <a:pt x="492252" y="406273"/>
                      </a:lnTo>
                      <a:lnTo>
                        <a:pt x="471678" y="422021"/>
                      </a:lnTo>
                      <a:lnTo>
                        <a:pt x="449707" y="434594"/>
                      </a:lnTo>
                      <a:lnTo>
                        <a:pt x="425958" y="447167"/>
                      </a:lnTo>
                      <a:lnTo>
                        <a:pt x="400685" y="456692"/>
                      </a:lnTo>
                      <a:lnTo>
                        <a:pt x="373888" y="464566"/>
                      </a:lnTo>
                      <a:lnTo>
                        <a:pt x="345567" y="470789"/>
                      </a:lnTo>
                      <a:lnTo>
                        <a:pt x="317119" y="473964"/>
                      </a:lnTo>
                      <a:lnTo>
                        <a:pt x="288671" y="475615"/>
                      </a:lnTo>
                      <a:lnTo>
                        <a:pt x="258699" y="473964"/>
                      </a:lnTo>
                      <a:lnTo>
                        <a:pt x="230251" y="470789"/>
                      </a:lnTo>
                      <a:lnTo>
                        <a:pt x="203454" y="464566"/>
                      </a:lnTo>
                      <a:lnTo>
                        <a:pt x="176657" y="456692"/>
                      </a:lnTo>
                      <a:lnTo>
                        <a:pt x="151384" y="447167"/>
                      </a:lnTo>
                      <a:lnTo>
                        <a:pt x="127762" y="434594"/>
                      </a:lnTo>
                      <a:lnTo>
                        <a:pt x="105664" y="422021"/>
                      </a:lnTo>
                      <a:lnTo>
                        <a:pt x="85217" y="406273"/>
                      </a:lnTo>
                      <a:lnTo>
                        <a:pt x="66167" y="388874"/>
                      </a:lnTo>
                      <a:lnTo>
                        <a:pt x="34671" y="351155"/>
                      </a:lnTo>
                      <a:lnTo>
                        <a:pt x="23622" y="330708"/>
                      </a:lnTo>
                      <a:lnTo>
                        <a:pt x="14097" y="308610"/>
                      </a:lnTo>
                      <a:lnTo>
                        <a:pt x="6223" y="284988"/>
                      </a:lnTo>
                      <a:lnTo>
                        <a:pt x="1524" y="261366"/>
                      </a:lnTo>
                      <a:lnTo>
                        <a:pt x="0" y="237744"/>
                      </a:lnTo>
                      <a:lnTo>
                        <a:pt x="1524" y="214122"/>
                      </a:lnTo>
                      <a:lnTo>
                        <a:pt x="6223" y="190500"/>
                      </a:lnTo>
                      <a:lnTo>
                        <a:pt x="14097" y="166878"/>
                      </a:lnTo>
                      <a:lnTo>
                        <a:pt x="23622" y="144907"/>
                      </a:lnTo>
                      <a:lnTo>
                        <a:pt x="34671" y="124333"/>
                      </a:lnTo>
                      <a:lnTo>
                        <a:pt x="66167" y="86487"/>
                      </a:lnTo>
                      <a:lnTo>
                        <a:pt x="85217" y="69215"/>
                      </a:lnTo>
                      <a:lnTo>
                        <a:pt x="105664" y="55118"/>
                      </a:lnTo>
                      <a:lnTo>
                        <a:pt x="127762" y="40894"/>
                      </a:lnTo>
                      <a:lnTo>
                        <a:pt x="151384" y="28321"/>
                      </a:lnTo>
                      <a:lnTo>
                        <a:pt x="176657" y="18796"/>
                      </a:lnTo>
                      <a:lnTo>
                        <a:pt x="203454" y="10922"/>
                      </a:lnTo>
                      <a:lnTo>
                        <a:pt x="230251" y="4699"/>
                      </a:lnTo>
                      <a:lnTo>
                        <a:pt x="258699" y="1524"/>
                      </a:lnTo>
                      <a:lnTo>
                        <a:pt x="288671" y="0"/>
                      </a:lnTo>
                      <a:close/>
                    </a:path>
                  </a:pathLst>
                </a:custGeom>
                <a:solidFill>
                  <a:srgbClr val="F2D602"/>
                </a:solidFill>
                <a:ln w="0" cap="flat" cmpd="sng" algn="ctr">
                  <a:solidFill>
                    <a:srgbClr val="F2D60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5" name="Freeform 224"/>
                <p:cNvSpPr/>
                <p:nvPr/>
              </p:nvSpPr>
              <p:spPr>
                <a:xfrm>
                  <a:off x="1016000" y="5686679"/>
                  <a:ext cx="550673" cy="4519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0673" h="451994">
                      <a:moveTo>
                        <a:pt x="302895" y="1651"/>
                      </a:moveTo>
                      <a:lnTo>
                        <a:pt x="329819" y="4826"/>
                      </a:lnTo>
                      <a:lnTo>
                        <a:pt x="356616" y="11049"/>
                      </a:lnTo>
                      <a:lnTo>
                        <a:pt x="381889" y="17399"/>
                      </a:lnTo>
                      <a:lnTo>
                        <a:pt x="405511" y="26797"/>
                      </a:lnTo>
                      <a:lnTo>
                        <a:pt x="429133" y="39497"/>
                      </a:lnTo>
                      <a:lnTo>
                        <a:pt x="449707" y="52070"/>
                      </a:lnTo>
                      <a:lnTo>
                        <a:pt x="470154" y="66167"/>
                      </a:lnTo>
                      <a:lnTo>
                        <a:pt x="487553" y="81915"/>
                      </a:lnTo>
                      <a:lnTo>
                        <a:pt x="503301" y="99314"/>
                      </a:lnTo>
                      <a:lnTo>
                        <a:pt x="517525" y="118110"/>
                      </a:lnTo>
                      <a:lnTo>
                        <a:pt x="528574" y="138684"/>
                      </a:lnTo>
                      <a:lnTo>
                        <a:pt x="538099" y="159131"/>
                      </a:lnTo>
                      <a:lnTo>
                        <a:pt x="544322" y="181229"/>
                      </a:lnTo>
                      <a:lnTo>
                        <a:pt x="549148" y="203200"/>
                      </a:lnTo>
                      <a:lnTo>
                        <a:pt x="550672" y="225298"/>
                      </a:lnTo>
                      <a:lnTo>
                        <a:pt x="549148" y="248920"/>
                      </a:lnTo>
                      <a:lnTo>
                        <a:pt x="544322" y="271018"/>
                      </a:lnTo>
                      <a:lnTo>
                        <a:pt x="538099" y="292989"/>
                      </a:lnTo>
                      <a:lnTo>
                        <a:pt x="528574" y="313436"/>
                      </a:lnTo>
                      <a:lnTo>
                        <a:pt x="517525" y="333883"/>
                      </a:lnTo>
                      <a:lnTo>
                        <a:pt x="503301" y="351282"/>
                      </a:lnTo>
                      <a:lnTo>
                        <a:pt x="487553" y="368554"/>
                      </a:lnTo>
                      <a:lnTo>
                        <a:pt x="470154" y="385953"/>
                      </a:lnTo>
                      <a:lnTo>
                        <a:pt x="449707" y="400050"/>
                      </a:lnTo>
                      <a:lnTo>
                        <a:pt x="429133" y="412750"/>
                      </a:lnTo>
                      <a:lnTo>
                        <a:pt x="405511" y="423672"/>
                      </a:lnTo>
                      <a:lnTo>
                        <a:pt x="381889" y="433197"/>
                      </a:lnTo>
                      <a:lnTo>
                        <a:pt x="356616" y="441071"/>
                      </a:lnTo>
                      <a:lnTo>
                        <a:pt x="329819" y="447294"/>
                      </a:lnTo>
                      <a:lnTo>
                        <a:pt x="302895" y="450469"/>
                      </a:lnTo>
                      <a:lnTo>
                        <a:pt x="274574" y="451993"/>
                      </a:lnTo>
                      <a:lnTo>
                        <a:pt x="246126" y="450469"/>
                      </a:lnTo>
                      <a:lnTo>
                        <a:pt x="219329" y="447294"/>
                      </a:lnTo>
                      <a:lnTo>
                        <a:pt x="192532" y="441071"/>
                      </a:lnTo>
                      <a:lnTo>
                        <a:pt x="167259" y="433197"/>
                      </a:lnTo>
                      <a:lnTo>
                        <a:pt x="143510" y="423672"/>
                      </a:lnTo>
                      <a:lnTo>
                        <a:pt x="121539" y="412750"/>
                      </a:lnTo>
                      <a:lnTo>
                        <a:pt x="99441" y="400050"/>
                      </a:lnTo>
                      <a:lnTo>
                        <a:pt x="80391" y="385953"/>
                      </a:lnTo>
                      <a:lnTo>
                        <a:pt x="63119" y="368554"/>
                      </a:lnTo>
                      <a:lnTo>
                        <a:pt x="47244" y="351282"/>
                      </a:lnTo>
                      <a:lnTo>
                        <a:pt x="33147" y="333883"/>
                      </a:lnTo>
                      <a:lnTo>
                        <a:pt x="22098" y="313436"/>
                      </a:lnTo>
                      <a:lnTo>
                        <a:pt x="12573" y="292989"/>
                      </a:lnTo>
                      <a:lnTo>
                        <a:pt x="4699" y="271018"/>
                      </a:lnTo>
                      <a:lnTo>
                        <a:pt x="1524" y="248920"/>
                      </a:lnTo>
                      <a:lnTo>
                        <a:pt x="0" y="225298"/>
                      </a:lnTo>
                      <a:lnTo>
                        <a:pt x="1524" y="203200"/>
                      </a:lnTo>
                      <a:lnTo>
                        <a:pt x="4699" y="181229"/>
                      </a:lnTo>
                      <a:lnTo>
                        <a:pt x="12573" y="159131"/>
                      </a:lnTo>
                      <a:lnTo>
                        <a:pt x="22098" y="138684"/>
                      </a:lnTo>
                      <a:lnTo>
                        <a:pt x="33147" y="118110"/>
                      </a:lnTo>
                      <a:lnTo>
                        <a:pt x="47244" y="99314"/>
                      </a:lnTo>
                      <a:lnTo>
                        <a:pt x="63119" y="81915"/>
                      </a:lnTo>
                      <a:lnTo>
                        <a:pt x="80391" y="66167"/>
                      </a:lnTo>
                      <a:lnTo>
                        <a:pt x="99441" y="52070"/>
                      </a:lnTo>
                      <a:lnTo>
                        <a:pt x="143510" y="26797"/>
                      </a:lnTo>
                      <a:lnTo>
                        <a:pt x="167259" y="17399"/>
                      </a:lnTo>
                      <a:lnTo>
                        <a:pt x="192532" y="11049"/>
                      </a:lnTo>
                      <a:lnTo>
                        <a:pt x="219329" y="4826"/>
                      </a:lnTo>
                      <a:lnTo>
                        <a:pt x="246126" y="1651"/>
                      </a:lnTo>
                      <a:lnTo>
                        <a:pt x="274574" y="0"/>
                      </a:lnTo>
                      <a:close/>
                    </a:path>
                  </a:pathLst>
                </a:custGeom>
                <a:solidFill>
                  <a:srgbClr val="F5DA01"/>
                </a:solidFill>
                <a:ln w="0" cap="flat" cmpd="sng" algn="ctr">
                  <a:solidFill>
                    <a:srgbClr val="F5DA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6" name="Freeform 225"/>
                <p:cNvSpPr/>
                <p:nvPr/>
              </p:nvSpPr>
              <p:spPr>
                <a:xfrm>
                  <a:off x="1091692" y="5993765"/>
                  <a:ext cx="55246" cy="788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246" h="78868">
                      <a:moveTo>
                        <a:pt x="41021" y="64643"/>
                      </a:moveTo>
                      <a:lnTo>
                        <a:pt x="36322" y="69342"/>
                      </a:lnTo>
                      <a:lnTo>
                        <a:pt x="25273" y="77216"/>
                      </a:lnTo>
                      <a:lnTo>
                        <a:pt x="20574" y="78867"/>
                      </a:lnTo>
                      <a:lnTo>
                        <a:pt x="9525" y="78867"/>
                      </a:lnTo>
                      <a:lnTo>
                        <a:pt x="6350" y="75692"/>
                      </a:lnTo>
                      <a:lnTo>
                        <a:pt x="3175" y="70993"/>
                      </a:lnTo>
                      <a:lnTo>
                        <a:pt x="0" y="59944"/>
                      </a:lnTo>
                      <a:lnTo>
                        <a:pt x="0" y="53594"/>
                      </a:lnTo>
                      <a:lnTo>
                        <a:pt x="3175" y="37846"/>
                      </a:lnTo>
                      <a:lnTo>
                        <a:pt x="9525" y="22098"/>
                      </a:lnTo>
                      <a:lnTo>
                        <a:pt x="18923" y="9525"/>
                      </a:lnTo>
                      <a:lnTo>
                        <a:pt x="25273" y="6350"/>
                      </a:lnTo>
                      <a:lnTo>
                        <a:pt x="29972" y="1651"/>
                      </a:lnTo>
                      <a:lnTo>
                        <a:pt x="34671" y="0"/>
                      </a:lnTo>
                      <a:lnTo>
                        <a:pt x="41021" y="0"/>
                      </a:lnTo>
                      <a:lnTo>
                        <a:pt x="45847" y="1651"/>
                      </a:lnTo>
                      <a:lnTo>
                        <a:pt x="52070" y="8001"/>
                      </a:lnTo>
                      <a:lnTo>
                        <a:pt x="55245" y="18923"/>
                      </a:lnTo>
                      <a:lnTo>
                        <a:pt x="55245" y="34798"/>
                      </a:lnTo>
                      <a:lnTo>
                        <a:pt x="48895" y="50419"/>
                      </a:lnTo>
                      <a:close/>
                    </a:path>
                  </a:pathLst>
                </a:custGeom>
                <a:solidFill>
                  <a:srgbClr val="F5DA01"/>
                </a:solidFill>
                <a:ln w="0" cap="flat" cmpd="sng" algn="ctr">
                  <a:solidFill>
                    <a:srgbClr val="F5DA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7" name="Freeform 226"/>
                <p:cNvSpPr/>
                <p:nvPr/>
              </p:nvSpPr>
              <p:spPr>
                <a:xfrm>
                  <a:off x="1091692" y="5995416"/>
                  <a:ext cx="55246" cy="772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246" h="77217">
                      <a:moveTo>
                        <a:pt x="41021" y="61468"/>
                      </a:moveTo>
                      <a:lnTo>
                        <a:pt x="29972" y="72390"/>
                      </a:lnTo>
                      <a:lnTo>
                        <a:pt x="25273" y="75565"/>
                      </a:lnTo>
                      <a:lnTo>
                        <a:pt x="20574" y="77216"/>
                      </a:lnTo>
                      <a:lnTo>
                        <a:pt x="14224" y="77216"/>
                      </a:lnTo>
                      <a:lnTo>
                        <a:pt x="6350" y="74041"/>
                      </a:lnTo>
                      <a:lnTo>
                        <a:pt x="3175" y="69342"/>
                      </a:lnTo>
                      <a:lnTo>
                        <a:pt x="0" y="58293"/>
                      </a:lnTo>
                      <a:lnTo>
                        <a:pt x="0" y="51943"/>
                      </a:lnTo>
                      <a:lnTo>
                        <a:pt x="3175" y="36195"/>
                      </a:lnTo>
                      <a:lnTo>
                        <a:pt x="9525" y="20447"/>
                      </a:lnTo>
                      <a:lnTo>
                        <a:pt x="18923" y="9525"/>
                      </a:lnTo>
                      <a:lnTo>
                        <a:pt x="29972" y="1524"/>
                      </a:lnTo>
                      <a:lnTo>
                        <a:pt x="34671" y="0"/>
                      </a:lnTo>
                      <a:lnTo>
                        <a:pt x="44196" y="0"/>
                      </a:lnTo>
                      <a:lnTo>
                        <a:pt x="48895" y="3175"/>
                      </a:lnTo>
                      <a:lnTo>
                        <a:pt x="52070" y="7874"/>
                      </a:lnTo>
                      <a:lnTo>
                        <a:pt x="55245" y="18923"/>
                      </a:lnTo>
                      <a:lnTo>
                        <a:pt x="55245" y="25146"/>
                      </a:lnTo>
                      <a:lnTo>
                        <a:pt x="52070" y="40894"/>
                      </a:lnTo>
                      <a:lnTo>
                        <a:pt x="48895" y="47244"/>
                      </a:lnTo>
                      <a:close/>
                    </a:path>
                  </a:pathLst>
                </a:custGeom>
                <a:solidFill>
                  <a:srgbClr val="F5DA01"/>
                </a:solidFill>
                <a:ln w="0" cap="flat" cmpd="sng" algn="ctr">
                  <a:solidFill>
                    <a:srgbClr val="F5DA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8" name="Freeform 227"/>
                <p:cNvSpPr/>
                <p:nvPr/>
              </p:nvSpPr>
              <p:spPr>
                <a:xfrm>
                  <a:off x="1091692" y="5995416"/>
                  <a:ext cx="53595" cy="772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595" h="77217">
                      <a:moveTo>
                        <a:pt x="44196" y="55118"/>
                      </a:moveTo>
                      <a:lnTo>
                        <a:pt x="29972" y="70866"/>
                      </a:lnTo>
                      <a:lnTo>
                        <a:pt x="25273" y="74041"/>
                      </a:lnTo>
                      <a:lnTo>
                        <a:pt x="15748" y="77216"/>
                      </a:lnTo>
                      <a:lnTo>
                        <a:pt x="11049" y="75565"/>
                      </a:lnTo>
                      <a:lnTo>
                        <a:pt x="6350" y="72390"/>
                      </a:lnTo>
                      <a:lnTo>
                        <a:pt x="3175" y="69342"/>
                      </a:lnTo>
                      <a:lnTo>
                        <a:pt x="1524" y="62992"/>
                      </a:lnTo>
                      <a:lnTo>
                        <a:pt x="1524" y="58293"/>
                      </a:lnTo>
                      <a:lnTo>
                        <a:pt x="0" y="50419"/>
                      </a:lnTo>
                      <a:lnTo>
                        <a:pt x="3175" y="36195"/>
                      </a:lnTo>
                      <a:lnTo>
                        <a:pt x="6350" y="28321"/>
                      </a:lnTo>
                      <a:lnTo>
                        <a:pt x="11049" y="22098"/>
                      </a:lnTo>
                      <a:lnTo>
                        <a:pt x="14224" y="15748"/>
                      </a:lnTo>
                      <a:lnTo>
                        <a:pt x="18923" y="9525"/>
                      </a:lnTo>
                      <a:lnTo>
                        <a:pt x="29972" y="3175"/>
                      </a:lnTo>
                      <a:lnTo>
                        <a:pt x="39497" y="0"/>
                      </a:lnTo>
                      <a:lnTo>
                        <a:pt x="44196" y="1524"/>
                      </a:lnTo>
                      <a:lnTo>
                        <a:pt x="50546" y="7874"/>
                      </a:lnTo>
                      <a:lnTo>
                        <a:pt x="53594" y="12573"/>
                      </a:lnTo>
                      <a:lnTo>
                        <a:pt x="53594" y="33147"/>
                      </a:lnTo>
                      <a:lnTo>
                        <a:pt x="47371" y="47244"/>
                      </a:lnTo>
                      <a:close/>
                    </a:path>
                  </a:pathLst>
                </a:custGeom>
                <a:solidFill>
                  <a:srgbClr val="F5DA01"/>
                </a:solidFill>
                <a:ln w="0" cap="flat" cmpd="sng" algn="ctr">
                  <a:solidFill>
                    <a:srgbClr val="F5DA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9" name="Freeform 228"/>
                <p:cNvSpPr/>
                <p:nvPr/>
              </p:nvSpPr>
              <p:spPr>
                <a:xfrm>
                  <a:off x="1093216" y="5996940"/>
                  <a:ext cx="52071" cy="740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2071" h="74042">
                      <a:moveTo>
                        <a:pt x="37973" y="59944"/>
                      </a:moveTo>
                      <a:lnTo>
                        <a:pt x="28448" y="69342"/>
                      </a:lnTo>
                      <a:lnTo>
                        <a:pt x="23749" y="72517"/>
                      </a:lnTo>
                      <a:lnTo>
                        <a:pt x="19050" y="74041"/>
                      </a:lnTo>
                      <a:lnTo>
                        <a:pt x="14224" y="74041"/>
                      </a:lnTo>
                      <a:lnTo>
                        <a:pt x="4826" y="70866"/>
                      </a:lnTo>
                      <a:lnTo>
                        <a:pt x="3175" y="66167"/>
                      </a:lnTo>
                      <a:lnTo>
                        <a:pt x="0" y="61468"/>
                      </a:lnTo>
                      <a:lnTo>
                        <a:pt x="0" y="42545"/>
                      </a:lnTo>
                      <a:lnTo>
                        <a:pt x="4826" y="28448"/>
                      </a:lnTo>
                      <a:lnTo>
                        <a:pt x="12700" y="14224"/>
                      </a:lnTo>
                      <a:lnTo>
                        <a:pt x="28448" y="1651"/>
                      </a:lnTo>
                      <a:lnTo>
                        <a:pt x="33147" y="0"/>
                      </a:lnTo>
                      <a:lnTo>
                        <a:pt x="37973" y="0"/>
                      </a:lnTo>
                      <a:lnTo>
                        <a:pt x="42672" y="1651"/>
                      </a:lnTo>
                      <a:lnTo>
                        <a:pt x="45847" y="3175"/>
                      </a:lnTo>
                      <a:lnTo>
                        <a:pt x="49022" y="8001"/>
                      </a:lnTo>
                      <a:lnTo>
                        <a:pt x="52070" y="18923"/>
                      </a:lnTo>
                      <a:lnTo>
                        <a:pt x="50546" y="31623"/>
                      </a:lnTo>
                      <a:lnTo>
                        <a:pt x="45847" y="45720"/>
                      </a:lnTo>
                      <a:close/>
                    </a:path>
                  </a:pathLst>
                </a:custGeom>
                <a:solidFill>
                  <a:srgbClr val="F5DC01"/>
                </a:solidFill>
                <a:ln w="0" cap="flat" cmpd="sng" algn="ctr">
                  <a:solidFill>
                    <a:srgbClr val="F5DC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0" name="Freeform 229"/>
                <p:cNvSpPr/>
                <p:nvPr/>
              </p:nvSpPr>
              <p:spPr>
                <a:xfrm>
                  <a:off x="1093216" y="5998591"/>
                  <a:ext cx="50547" cy="723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547" h="72391">
                      <a:moveTo>
                        <a:pt x="37973" y="58293"/>
                      </a:moveTo>
                      <a:lnTo>
                        <a:pt x="23749" y="69215"/>
                      </a:lnTo>
                      <a:lnTo>
                        <a:pt x="14224" y="72390"/>
                      </a:lnTo>
                      <a:lnTo>
                        <a:pt x="9525" y="70866"/>
                      </a:lnTo>
                      <a:lnTo>
                        <a:pt x="3175" y="64516"/>
                      </a:lnTo>
                      <a:lnTo>
                        <a:pt x="0" y="53594"/>
                      </a:lnTo>
                      <a:lnTo>
                        <a:pt x="1651" y="40894"/>
                      </a:lnTo>
                      <a:lnTo>
                        <a:pt x="6350" y="26797"/>
                      </a:lnTo>
                      <a:lnTo>
                        <a:pt x="22225" y="4699"/>
                      </a:lnTo>
                      <a:lnTo>
                        <a:pt x="33147" y="0"/>
                      </a:lnTo>
                      <a:lnTo>
                        <a:pt x="41148" y="0"/>
                      </a:lnTo>
                      <a:lnTo>
                        <a:pt x="45847" y="3175"/>
                      </a:lnTo>
                      <a:lnTo>
                        <a:pt x="50546" y="11049"/>
                      </a:lnTo>
                      <a:lnTo>
                        <a:pt x="50546" y="29972"/>
                      </a:lnTo>
                      <a:lnTo>
                        <a:pt x="45847" y="44069"/>
                      </a:lnTo>
                      <a:close/>
                    </a:path>
                  </a:pathLst>
                </a:custGeom>
                <a:solidFill>
                  <a:srgbClr val="F5DC01"/>
                </a:solidFill>
                <a:ln w="0" cap="flat" cmpd="sng" algn="ctr">
                  <a:solidFill>
                    <a:srgbClr val="F5DC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1" name="Freeform 230"/>
                <p:cNvSpPr/>
                <p:nvPr/>
              </p:nvSpPr>
              <p:spPr>
                <a:xfrm>
                  <a:off x="1093216" y="5998591"/>
                  <a:ext cx="50547" cy="708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547" h="70867">
                      <a:moveTo>
                        <a:pt x="28448" y="66167"/>
                      </a:moveTo>
                      <a:lnTo>
                        <a:pt x="23749" y="69215"/>
                      </a:lnTo>
                      <a:lnTo>
                        <a:pt x="19050" y="70866"/>
                      </a:lnTo>
                      <a:lnTo>
                        <a:pt x="14224" y="70866"/>
                      </a:lnTo>
                      <a:lnTo>
                        <a:pt x="6350" y="67691"/>
                      </a:lnTo>
                      <a:lnTo>
                        <a:pt x="3175" y="64516"/>
                      </a:lnTo>
                      <a:lnTo>
                        <a:pt x="0" y="53594"/>
                      </a:lnTo>
                      <a:lnTo>
                        <a:pt x="1651" y="40894"/>
                      </a:lnTo>
                      <a:lnTo>
                        <a:pt x="6350" y="26797"/>
                      </a:lnTo>
                      <a:lnTo>
                        <a:pt x="22225" y="4699"/>
                      </a:lnTo>
                      <a:lnTo>
                        <a:pt x="26924" y="3175"/>
                      </a:lnTo>
                      <a:lnTo>
                        <a:pt x="31623" y="0"/>
                      </a:lnTo>
                      <a:lnTo>
                        <a:pt x="36322" y="0"/>
                      </a:lnTo>
                      <a:lnTo>
                        <a:pt x="41148" y="1524"/>
                      </a:lnTo>
                      <a:lnTo>
                        <a:pt x="47371" y="7874"/>
                      </a:lnTo>
                      <a:lnTo>
                        <a:pt x="50546" y="17272"/>
                      </a:lnTo>
                      <a:lnTo>
                        <a:pt x="49022" y="29972"/>
                      </a:lnTo>
                      <a:lnTo>
                        <a:pt x="44323" y="44069"/>
                      </a:lnTo>
                      <a:close/>
                    </a:path>
                  </a:pathLst>
                </a:custGeom>
                <a:solidFill>
                  <a:srgbClr val="F5DC01"/>
                </a:solidFill>
                <a:ln w="0" cap="flat" cmpd="sng" algn="ctr">
                  <a:solidFill>
                    <a:srgbClr val="F5DC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2" name="Freeform 231"/>
                <p:cNvSpPr/>
                <p:nvPr/>
              </p:nvSpPr>
              <p:spPr>
                <a:xfrm>
                  <a:off x="1094867" y="6000115"/>
                  <a:ext cx="47372" cy="693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372" h="69343">
                      <a:moveTo>
                        <a:pt x="34671" y="55118"/>
                      </a:moveTo>
                      <a:lnTo>
                        <a:pt x="25273" y="64643"/>
                      </a:lnTo>
                      <a:lnTo>
                        <a:pt x="22098" y="66167"/>
                      </a:lnTo>
                      <a:lnTo>
                        <a:pt x="12573" y="69342"/>
                      </a:lnTo>
                      <a:lnTo>
                        <a:pt x="4699" y="66167"/>
                      </a:lnTo>
                      <a:lnTo>
                        <a:pt x="1524" y="61468"/>
                      </a:lnTo>
                      <a:lnTo>
                        <a:pt x="0" y="56769"/>
                      </a:lnTo>
                      <a:lnTo>
                        <a:pt x="0" y="39370"/>
                      </a:lnTo>
                      <a:lnTo>
                        <a:pt x="4699" y="25273"/>
                      </a:lnTo>
                      <a:lnTo>
                        <a:pt x="20574" y="4826"/>
                      </a:lnTo>
                      <a:lnTo>
                        <a:pt x="25273" y="1651"/>
                      </a:lnTo>
                      <a:lnTo>
                        <a:pt x="29972" y="0"/>
                      </a:lnTo>
                      <a:lnTo>
                        <a:pt x="34671" y="0"/>
                      </a:lnTo>
                      <a:lnTo>
                        <a:pt x="42672" y="3175"/>
                      </a:lnTo>
                      <a:lnTo>
                        <a:pt x="47371" y="11049"/>
                      </a:lnTo>
                      <a:lnTo>
                        <a:pt x="47371" y="29972"/>
                      </a:lnTo>
                      <a:lnTo>
                        <a:pt x="42672" y="42545"/>
                      </a:lnTo>
                      <a:close/>
                    </a:path>
                  </a:pathLst>
                </a:custGeom>
                <a:solidFill>
                  <a:srgbClr val="F7E001"/>
                </a:solidFill>
                <a:ln w="0" cap="flat" cmpd="sng" algn="ctr">
                  <a:solidFill>
                    <a:srgbClr val="F7E0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3" name="Freeform 232"/>
                <p:cNvSpPr/>
                <p:nvPr/>
              </p:nvSpPr>
              <p:spPr>
                <a:xfrm>
                  <a:off x="1094867" y="6001766"/>
                  <a:ext cx="47372" cy="660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372" h="66041">
                      <a:moveTo>
                        <a:pt x="34671" y="53467"/>
                      </a:moveTo>
                      <a:lnTo>
                        <a:pt x="25273" y="61341"/>
                      </a:lnTo>
                      <a:lnTo>
                        <a:pt x="17399" y="66040"/>
                      </a:lnTo>
                      <a:lnTo>
                        <a:pt x="7874" y="66040"/>
                      </a:lnTo>
                      <a:lnTo>
                        <a:pt x="4699" y="62992"/>
                      </a:lnTo>
                      <a:lnTo>
                        <a:pt x="0" y="55118"/>
                      </a:lnTo>
                      <a:lnTo>
                        <a:pt x="0" y="37719"/>
                      </a:lnTo>
                      <a:lnTo>
                        <a:pt x="4699" y="25146"/>
                      </a:lnTo>
                      <a:lnTo>
                        <a:pt x="12573" y="12573"/>
                      </a:lnTo>
                      <a:lnTo>
                        <a:pt x="20574" y="4699"/>
                      </a:lnTo>
                      <a:lnTo>
                        <a:pt x="25273" y="1524"/>
                      </a:lnTo>
                      <a:lnTo>
                        <a:pt x="29972" y="0"/>
                      </a:lnTo>
                      <a:lnTo>
                        <a:pt x="37846" y="0"/>
                      </a:lnTo>
                      <a:lnTo>
                        <a:pt x="44196" y="6223"/>
                      </a:lnTo>
                      <a:lnTo>
                        <a:pt x="47371" y="15748"/>
                      </a:lnTo>
                      <a:lnTo>
                        <a:pt x="45720" y="28321"/>
                      </a:lnTo>
                      <a:lnTo>
                        <a:pt x="41021" y="40894"/>
                      </a:lnTo>
                      <a:close/>
                    </a:path>
                  </a:pathLst>
                </a:custGeom>
                <a:solidFill>
                  <a:srgbClr val="F7E001"/>
                </a:solidFill>
                <a:ln w="0" cap="flat" cmpd="sng" algn="ctr">
                  <a:solidFill>
                    <a:srgbClr val="F7E0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4" name="Freeform 233"/>
                <p:cNvSpPr/>
                <p:nvPr/>
              </p:nvSpPr>
              <p:spPr>
                <a:xfrm>
                  <a:off x="1094867" y="6001766"/>
                  <a:ext cx="45721" cy="660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721" h="66041">
                      <a:moveTo>
                        <a:pt x="34671" y="53467"/>
                      </a:moveTo>
                      <a:lnTo>
                        <a:pt x="25273" y="61341"/>
                      </a:lnTo>
                      <a:lnTo>
                        <a:pt x="17399" y="66040"/>
                      </a:lnTo>
                      <a:lnTo>
                        <a:pt x="12573" y="66040"/>
                      </a:lnTo>
                      <a:lnTo>
                        <a:pt x="4699" y="62992"/>
                      </a:lnTo>
                      <a:lnTo>
                        <a:pt x="3175" y="59817"/>
                      </a:lnTo>
                      <a:lnTo>
                        <a:pt x="0" y="50419"/>
                      </a:lnTo>
                      <a:lnTo>
                        <a:pt x="4699" y="25146"/>
                      </a:lnTo>
                      <a:lnTo>
                        <a:pt x="12573" y="12573"/>
                      </a:lnTo>
                      <a:lnTo>
                        <a:pt x="20574" y="4699"/>
                      </a:lnTo>
                      <a:lnTo>
                        <a:pt x="25273" y="1524"/>
                      </a:lnTo>
                      <a:lnTo>
                        <a:pt x="29972" y="0"/>
                      </a:lnTo>
                      <a:lnTo>
                        <a:pt x="33147" y="0"/>
                      </a:lnTo>
                      <a:lnTo>
                        <a:pt x="37846" y="1524"/>
                      </a:lnTo>
                      <a:lnTo>
                        <a:pt x="41021" y="3175"/>
                      </a:lnTo>
                      <a:lnTo>
                        <a:pt x="44196" y="6223"/>
                      </a:lnTo>
                      <a:lnTo>
                        <a:pt x="45720" y="10922"/>
                      </a:lnTo>
                      <a:lnTo>
                        <a:pt x="45720" y="28321"/>
                      </a:lnTo>
                      <a:lnTo>
                        <a:pt x="41021" y="40894"/>
                      </a:lnTo>
                      <a:close/>
                    </a:path>
                  </a:pathLst>
                </a:custGeom>
                <a:solidFill>
                  <a:srgbClr val="F7E001"/>
                </a:solidFill>
                <a:ln w="0" cap="flat" cmpd="sng" algn="ctr">
                  <a:solidFill>
                    <a:srgbClr val="F7E0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5" name="Freeform 234"/>
                <p:cNvSpPr/>
                <p:nvPr/>
              </p:nvSpPr>
              <p:spPr>
                <a:xfrm>
                  <a:off x="1094867" y="6003290"/>
                  <a:ext cx="45721" cy="629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721" h="62993">
                      <a:moveTo>
                        <a:pt x="25273" y="59817"/>
                      </a:moveTo>
                      <a:lnTo>
                        <a:pt x="20574" y="61468"/>
                      </a:lnTo>
                      <a:lnTo>
                        <a:pt x="17399" y="62992"/>
                      </a:lnTo>
                      <a:lnTo>
                        <a:pt x="9525" y="62992"/>
                      </a:lnTo>
                      <a:lnTo>
                        <a:pt x="3175" y="56642"/>
                      </a:lnTo>
                      <a:lnTo>
                        <a:pt x="1524" y="53594"/>
                      </a:lnTo>
                      <a:lnTo>
                        <a:pt x="0" y="47244"/>
                      </a:lnTo>
                      <a:lnTo>
                        <a:pt x="1524" y="36195"/>
                      </a:lnTo>
                      <a:lnTo>
                        <a:pt x="6350" y="23622"/>
                      </a:lnTo>
                      <a:lnTo>
                        <a:pt x="12573" y="12573"/>
                      </a:lnTo>
                      <a:lnTo>
                        <a:pt x="20574" y="4699"/>
                      </a:lnTo>
                      <a:lnTo>
                        <a:pt x="25273" y="1651"/>
                      </a:lnTo>
                      <a:lnTo>
                        <a:pt x="29972" y="0"/>
                      </a:lnTo>
                      <a:lnTo>
                        <a:pt x="37846" y="0"/>
                      </a:lnTo>
                      <a:lnTo>
                        <a:pt x="41021" y="3175"/>
                      </a:lnTo>
                      <a:lnTo>
                        <a:pt x="42672" y="6350"/>
                      </a:lnTo>
                      <a:lnTo>
                        <a:pt x="45720" y="15748"/>
                      </a:lnTo>
                      <a:lnTo>
                        <a:pt x="41021" y="39370"/>
                      </a:lnTo>
                      <a:close/>
                    </a:path>
                  </a:pathLst>
                </a:custGeom>
                <a:solidFill>
                  <a:srgbClr val="F7E001"/>
                </a:solidFill>
                <a:ln w="0" cap="flat" cmpd="sng" algn="ctr">
                  <a:solidFill>
                    <a:srgbClr val="F7E0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6" name="Freeform 235"/>
                <p:cNvSpPr/>
                <p:nvPr/>
              </p:nvSpPr>
              <p:spPr>
                <a:xfrm>
                  <a:off x="1096391" y="6004941"/>
                  <a:ext cx="42673" cy="613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673" h="61342">
                      <a:moveTo>
                        <a:pt x="31623" y="48768"/>
                      </a:moveTo>
                      <a:lnTo>
                        <a:pt x="23749" y="56642"/>
                      </a:lnTo>
                      <a:lnTo>
                        <a:pt x="15875" y="61341"/>
                      </a:lnTo>
                      <a:lnTo>
                        <a:pt x="11049" y="61341"/>
                      </a:lnTo>
                      <a:lnTo>
                        <a:pt x="4826" y="58166"/>
                      </a:lnTo>
                      <a:lnTo>
                        <a:pt x="1651" y="54991"/>
                      </a:lnTo>
                      <a:lnTo>
                        <a:pt x="0" y="50292"/>
                      </a:lnTo>
                      <a:lnTo>
                        <a:pt x="0" y="34544"/>
                      </a:lnTo>
                      <a:lnTo>
                        <a:pt x="4826" y="21971"/>
                      </a:lnTo>
                      <a:lnTo>
                        <a:pt x="11049" y="10922"/>
                      </a:lnTo>
                      <a:lnTo>
                        <a:pt x="19050" y="3048"/>
                      </a:lnTo>
                      <a:lnTo>
                        <a:pt x="26924" y="0"/>
                      </a:lnTo>
                      <a:lnTo>
                        <a:pt x="34798" y="0"/>
                      </a:lnTo>
                      <a:lnTo>
                        <a:pt x="37973" y="1524"/>
                      </a:lnTo>
                      <a:lnTo>
                        <a:pt x="42672" y="9398"/>
                      </a:lnTo>
                      <a:lnTo>
                        <a:pt x="42672" y="25146"/>
                      </a:lnTo>
                      <a:lnTo>
                        <a:pt x="37973" y="37719"/>
                      </a:lnTo>
                      <a:close/>
                    </a:path>
                  </a:pathLst>
                </a:custGeom>
                <a:solidFill>
                  <a:srgbClr val="FAE101"/>
                </a:solidFill>
                <a:ln w="0" cap="flat" cmpd="sng" algn="ctr">
                  <a:solidFill>
                    <a:srgbClr val="FAE1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7" name="Freeform 236"/>
                <p:cNvSpPr/>
                <p:nvPr/>
              </p:nvSpPr>
              <p:spPr>
                <a:xfrm>
                  <a:off x="1096391" y="6004941"/>
                  <a:ext cx="42673" cy="598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673" h="59818">
                      <a:moveTo>
                        <a:pt x="31623" y="48768"/>
                      </a:moveTo>
                      <a:lnTo>
                        <a:pt x="23749" y="56642"/>
                      </a:lnTo>
                      <a:lnTo>
                        <a:pt x="15875" y="59817"/>
                      </a:lnTo>
                      <a:lnTo>
                        <a:pt x="8001" y="59817"/>
                      </a:lnTo>
                      <a:lnTo>
                        <a:pt x="4826" y="58166"/>
                      </a:lnTo>
                      <a:lnTo>
                        <a:pt x="0" y="45593"/>
                      </a:lnTo>
                      <a:lnTo>
                        <a:pt x="4826" y="23622"/>
                      </a:lnTo>
                      <a:lnTo>
                        <a:pt x="11049" y="12573"/>
                      </a:lnTo>
                      <a:lnTo>
                        <a:pt x="19050" y="4699"/>
                      </a:lnTo>
                      <a:lnTo>
                        <a:pt x="26924" y="0"/>
                      </a:lnTo>
                      <a:lnTo>
                        <a:pt x="31623" y="0"/>
                      </a:lnTo>
                      <a:lnTo>
                        <a:pt x="37973" y="3048"/>
                      </a:lnTo>
                      <a:lnTo>
                        <a:pt x="42672" y="15621"/>
                      </a:lnTo>
                      <a:lnTo>
                        <a:pt x="37973" y="37719"/>
                      </a:lnTo>
                      <a:close/>
                    </a:path>
                  </a:pathLst>
                </a:custGeom>
                <a:solidFill>
                  <a:srgbClr val="FAE401"/>
                </a:solidFill>
                <a:ln w="0" cap="flat" cmpd="sng" algn="ctr">
                  <a:solidFill>
                    <a:srgbClr val="FAE4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8" name="Freeform 237"/>
                <p:cNvSpPr/>
                <p:nvPr/>
              </p:nvSpPr>
              <p:spPr>
                <a:xfrm>
                  <a:off x="1096391" y="6006465"/>
                  <a:ext cx="41149" cy="582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149" h="58294">
                      <a:moveTo>
                        <a:pt x="29972" y="47244"/>
                      </a:moveTo>
                      <a:lnTo>
                        <a:pt x="23749" y="53467"/>
                      </a:lnTo>
                      <a:lnTo>
                        <a:pt x="15875" y="58293"/>
                      </a:lnTo>
                      <a:lnTo>
                        <a:pt x="11049" y="58293"/>
                      </a:lnTo>
                      <a:lnTo>
                        <a:pt x="4826" y="55118"/>
                      </a:lnTo>
                      <a:lnTo>
                        <a:pt x="0" y="44069"/>
                      </a:lnTo>
                      <a:lnTo>
                        <a:pt x="4826" y="22098"/>
                      </a:lnTo>
                      <a:lnTo>
                        <a:pt x="11049" y="10922"/>
                      </a:lnTo>
                      <a:lnTo>
                        <a:pt x="19050" y="3175"/>
                      </a:lnTo>
                      <a:lnTo>
                        <a:pt x="26924" y="0"/>
                      </a:lnTo>
                      <a:lnTo>
                        <a:pt x="34798" y="0"/>
                      </a:lnTo>
                      <a:lnTo>
                        <a:pt x="36322" y="3175"/>
                      </a:lnTo>
                      <a:lnTo>
                        <a:pt x="39497" y="6223"/>
                      </a:lnTo>
                      <a:lnTo>
                        <a:pt x="41148" y="14097"/>
                      </a:lnTo>
                      <a:lnTo>
                        <a:pt x="41148" y="25146"/>
                      </a:lnTo>
                      <a:lnTo>
                        <a:pt x="36322" y="36195"/>
                      </a:lnTo>
                      <a:close/>
                    </a:path>
                  </a:pathLst>
                </a:custGeom>
                <a:solidFill>
                  <a:srgbClr val="FAE401"/>
                </a:solidFill>
                <a:ln w="0" cap="flat" cmpd="sng" algn="ctr">
                  <a:solidFill>
                    <a:srgbClr val="FAE4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9" name="Freeform 238"/>
                <p:cNvSpPr/>
                <p:nvPr/>
              </p:nvSpPr>
              <p:spPr>
                <a:xfrm>
                  <a:off x="1098042" y="6006465"/>
                  <a:ext cx="39498" cy="582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498" h="58294">
                      <a:moveTo>
                        <a:pt x="28321" y="45720"/>
                      </a:moveTo>
                      <a:lnTo>
                        <a:pt x="20447" y="53467"/>
                      </a:lnTo>
                      <a:lnTo>
                        <a:pt x="9398" y="58293"/>
                      </a:lnTo>
                      <a:lnTo>
                        <a:pt x="3175" y="55118"/>
                      </a:lnTo>
                      <a:lnTo>
                        <a:pt x="1524" y="51943"/>
                      </a:lnTo>
                      <a:lnTo>
                        <a:pt x="0" y="44069"/>
                      </a:lnTo>
                      <a:lnTo>
                        <a:pt x="0" y="33020"/>
                      </a:lnTo>
                      <a:lnTo>
                        <a:pt x="3175" y="22098"/>
                      </a:lnTo>
                      <a:lnTo>
                        <a:pt x="9398" y="12573"/>
                      </a:lnTo>
                      <a:lnTo>
                        <a:pt x="17399" y="4699"/>
                      </a:lnTo>
                      <a:lnTo>
                        <a:pt x="28321" y="0"/>
                      </a:lnTo>
                      <a:lnTo>
                        <a:pt x="34671" y="3175"/>
                      </a:lnTo>
                      <a:lnTo>
                        <a:pt x="39497" y="14097"/>
                      </a:lnTo>
                      <a:lnTo>
                        <a:pt x="34671" y="36195"/>
                      </a:lnTo>
                      <a:close/>
                    </a:path>
                  </a:pathLst>
                </a:custGeom>
                <a:solidFill>
                  <a:srgbClr val="FAE401"/>
                </a:solidFill>
                <a:ln w="0" cap="flat" cmpd="sng" algn="ctr">
                  <a:solidFill>
                    <a:srgbClr val="FAE4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0" name="Freeform 239"/>
                <p:cNvSpPr/>
                <p:nvPr/>
              </p:nvSpPr>
              <p:spPr>
                <a:xfrm>
                  <a:off x="1098042" y="6007989"/>
                  <a:ext cx="37847" cy="551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47" h="55119">
                      <a:moveTo>
                        <a:pt x="28321" y="44196"/>
                      </a:moveTo>
                      <a:lnTo>
                        <a:pt x="20447" y="51943"/>
                      </a:lnTo>
                      <a:lnTo>
                        <a:pt x="14224" y="55118"/>
                      </a:lnTo>
                      <a:lnTo>
                        <a:pt x="6350" y="55118"/>
                      </a:lnTo>
                      <a:lnTo>
                        <a:pt x="4699" y="51943"/>
                      </a:lnTo>
                      <a:lnTo>
                        <a:pt x="1524" y="50419"/>
                      </a:lnTo>
                      <a:lnTo>
                        <a:pt x="0" y="41021"/>
                      </a:lnTo>
                      <a:lnTo>
                        <a:pt x="0" y="31496"/>
                      </a:lnTo>
                      <a:lnTo>
                        <a:pt x="9398" y="11049"/>
                      </a:lnTo>
                      <a:lnTo>
                        <a:pt x="25273" y="0"/>
                      </a:lnTo>
                      <a:lnTo>
                        <a:pt x="28321" y="0"/>
                      </a:lnTo>
                      <a:lnTo>
                        <a:pt x="34671" y="3175"/>
                      </a:lnTo>
                      <a:lnTo>
                        <a:pt x="36322" y="6350"/>
                      </a:lnTo>
                      <a:lnTo>
                        <a:pt x="37846" y="14224"/>
                      </a:lnTo>
                      <a:lnTo>
                        <a:pt x="37846" y="23622"/>
                      </a:lnTo>
                      <a:lnTo>
                        <a:pt x="34671" y="34671"/>
                      </a:lnTo>
                      <a:close/>
                    </a:path>
                  </a:pathLst>
                </a:custGeom>
                <a:solidFill>
                  <a:srgbClr val="FAE601"/>
                </a:solidFill>
                <a:ln w="0" cap="flat" cmpd="sng" algn="ctr">
                  <a:solidFill>
                    <a:srgbClr val="FAE6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1" name="Freeform 240"/>
                <p:cNvSpPr/>
                <p:nvPr/>
              </p:nvSpPr>
              <p:spPr>
                <a:xfrm>
                  <a:off x="1098042" y="6009640"/>
                  <a:ext cx="37847" cy="534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847" h="53468">
                      <a:moveTo>
                        <a:pt x="28321" y="42545"/>
                      </a:moveTo>
                      <a:lnTo>
                        <a:pt x="20447" y="48768"/>
                      </a:lnTo>
                      <a:lnTo>
                        <a:pt x="11049" y="53467"/>
                      </a:lnTo>
                      <a:lnTo>
                        <a:pt x="4699" y="50292"/>
                      </a:lnTo>
                      <a:lnTo>
                        <a:pt x="0" y="39370"/>
                      </a:lnTo>
                      <a:lnTo>
                        <a:pt x="4699" y="18923"/>
                      </a:lnTo>
                      <a:lnTo>
                        <a:pt x="9398" y="9398"/>
                      </a:lnTo>
                      <a:lnTo>
                        <a:pt x="17399" y="3048"/>
                      </a:lnTo>
                      <a:lnTo>
                        <a:pt x="23622" y="0"/>
                      </a:lnTo>
                      <a:lnTo>
                        <a:pt x="29972" y="0"/>
                      </a:lnTo>
                      <a:lnTo>
                        <a:pt x="33147" y="1524"/>
                      </a:lnTo>
                      <a:lnTo>
                        <a:pt x="37846" y="12573"/>
                      </a:lnTo>
                      <a:lnTo>
                        <a:pt x="33147" y="33020"/>
                      </a:lnTo>
                      <a:close/>
                    </a:path>
                  </a:pathLst>
                </a:custGeom>
                <a:solidFill>
                  <a:srgbClr val="FAE601"/>
                </a:solidFill>
                <a:ln w="0" cap="flat" cmpd="sng" algn="ctr">
                  <a:solidFill>
                    <a:srgbClr val="FAE6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2" name="Freeform 241"/>
                <p:cNvSpPr/>
                <p:nvPr/>
              </p:nvSpPr>
              <p:spPr>
                <a:xfrm>
                  <a:off x="1098042" y="6009640"/>
                  <a:ext cx="36323" cy="519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323" h="51944">
                      <a:moveTo>
                        <a:pt x="26797" y="42545"/>
                      </a:moveTo>
                      <a:lnTo>
                        <a:pt x="20447" y="48768"/>
                      </a:lnTo>
                      <a:lnTo>
                        <a:pt x="14224" y="51943"/>
                      </a:lnTo>
                      <a:lnTo>
                        <a:pt x="7874" y="51943"/>
                      </a:lnTo>
                      <a:lnTo>
                        <a:pt x="4699" y="50292"/>
                      </a:lnTo>
                      <a:lnTo>
                        <a:pt x="0" y="39370"/>
                      </a:lnTo>
                      <a:lnTo>
                        <a:pt x="1524" y="29845"/>
                      </a:lnTo>
                      <a:lnTo>
                        <a:pt x="9398" y="10922"/>
                      </a:lnTo>
                      <a:lnTo>
                        <a:pt x="17399" y="4699"/>
                      </a:lnTo>
                      <a:lnTo>
                        <a:pt x="26797" y="0"/>
                      </a:lnTo>
                      <a:lnTo>
                        <a:pt x="33147" y="3048"/>
                      </a:lnTo>
                      <a:lnTo>
                        <a:pt x="34671" y="6223"/>
                      </a:lnTo>
                      <a:lnTo>
                        <a:pt x="36322" y="12573"/>
                      </a:lnTo>
                      <a:lnTo>
                        <a:pt x="36322" y="21971"/>
                      </a:lnTo>
                      <a:lnTo>
                        <a:pt x="33147" y="33020"/>
                      </a:lnTo>
                      <a:close/>
                    </a:path>
                  </a:pathLst>
                </a:custGeom>
                <a:solidFill>
                  <a:srgbClr val="FCE701"/>
                </a:solidFill>
                <a:ln w="0" cap="flat" cmpd="sng" algn="ctr">
                  <a:solidFill>
                    <a:srgbClr val="FCE7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3" name="Freeform 242"/>
                <p:cNvSpPr/>
                <p:nvPr/>
              </p:nvSpPr>
              <p:spPr>
                <a:xfrm>
                  <a:off x="1099566" y="6011164"/>
                  <a:ext cx="34799" cy="504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799" h="50420">
                      <a:moveTo>
                        <a:pt x="25273" y="39370"/>
                      </a:moveTo>
                      <a:lnTo>
                        <a:pt x="18923" y="45720"/>
                      </a:lnTo>
                      <a:lnTo>
                        <a:pt x="12700" y="50419"/>
                      </a:lnTo>
                      <a:lnTo>
                        <a:pt x="9525" y="50419"/>
                      </a:lnTo>
                      <a:lnTo>
                        <a:pt x="3175" y="47244"/>
                      </a:lnTo>
                      <a:lnTo>
                        <a:pt x="1651" y="44069"/>
                      </a:lnTo>
                      <a:lnTo>
                        <a:pt x="0" y="37846"/>
                      </a:lnTo>
                      <a:lnTo>
                        <a:pt x="0" y="28321"/>
                      </a:lnTo>
                      <a:lnTo>
                        <a:pt x="3175" y="18923"/>
                      </a:lnTo>
                      <a:lnTo>
                        <a:pt x="9525" y="9398"/>
                      </a:lnTo>
                      <a:lnTo>
                        <a:pt x="15875" y="3175"/>
                      </a:lnTo>
                      <a:lnTo>
                        <a:pt x="22098" y="0"/>
                      </a:lnTo>
                      <a:lnTo>
                        <a:pt x="25273" y="0"/>
                      </a:lnTo>
                      <a:lnTo>
                        <a:pt x="28448" y="1524"/>
                      </a:lnTo>
                      <a:lnTo>
                        <a:pt x="29972" y="3175"/>
                      </a:lnTo>
                      <a:lnTo>
                        <a:pt x="33147" y="4699"/>
                      </a:lnTo>
                      <a:lnTo>
                        <a:pt x="34798" y="12573"/>
                      </a:lnTo>
                      <a:lnTo>
                        <a:pt x="33147" y="22098"/>
                      </a:lnTo>
                      <a:lnTo>
                        <a:pt x="29972" y="31496"/>
                      </a:lnTo>
                      <a:close/>
                    </a:path>
                  </a:pathLst>
                </a:custGeom>
                <a:solidFill>
                  <a:srgbClr val="FCE701"/>
                </a:solidFill>
                <a:ln w="0" cap="flat" cmpd="sng" algn="ctr">
                  <a:solidFill>
                    <a:srgbClr val="FCE7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4" name="Freeform 243"/>
                <p:cNvSpPr/>
                <p:nvPr/>
              </p:nvSpPr>
              <p:spPr>
                <a:xfrm>
                  <a:off x="1099566" y="6012688"/>
                  <a:ext cx="33148" cy="472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148" h="47245">
                      <a:moveTo>
                        <a:pt x="25273" y="37846"/>
                      </a:moveTo>
                      <a:lnTo>
                        <a:pt x="18923" y="44196"/>
                      </a:lnTo>
                      <a:lnTo>
                        <a:pt x="12700" y="47244"/>
                      </a:lnTo>
                      <a:lnTo>
                        <a:pt x="6350" y="47244"/>
                      </a:lnTo>
                      <a:lnTo>
                        <a:pt x="3175" y="45720"/>
                      </a:lnTo>
                      <a:lnTo>
                        <a:pt x="1651" y="42545"/>
                      </a:lnTo>
                      <a:lnTo>
                        <a:pt x="0" y="36322"/>
                      </a:lnTo>
                      <a:lnTo>
                        <a:pt x="0" y="26797"/>
                      </a:lnTo>
                      <a:lnTo>
                        <a:pt x="3175" y="17399"/>
                      </a:lnTo>
                      <a:lnTo>
                        <a:pt x="15875" y="3175"/>
                      </a:lnTo>
                      <a:lnTo>
                        <a:pt x="22098" y="0"/>
                      </a:lnTo>
                      <a:lnTo>
                        <a:pt x="26797" y="0"/>
                      </a:lnTo>
                      <a:lnTo>
                        <a:pt x="29972" y="1651"/>
                      </a:lnTo>
                      <a:lnTo>
                        <a:pt x="31623" y="4826"/>
                      </a:lnTo>
                      <a:lnTo>
                        <a:pt x="33147" y="11049"/>
                      </a:lnTo>
                      <a:lnTo>
                        <a:pt x="33147" y="20574"/>
                      </a:lnTo>
                      <a:lnTo>
                        <a:pt x="29972" y="29972"/>
                      </a:lnTo>
                      <a:close/>
                    </a:path>
                  </a:pathLst>
                </a:custGeom>
                <a:solidFill>
                  <a:srgbClr val="FCEA01"/>
                </a:solidFill>
                <a:ln w="0" cap="flat" cmpd="sng" algn="ctr">
                  <a:solidFill>
                    <a:srgbClr val="FCEA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5" name="Freeform 244"/>
                <p:cNvSpPr/>
                <p:nvPr/>
              </p:nvSpPr>
              <p:spPr>
                <a:xfrm>
                  <a:off x="1099566" y="6012688"/>
                  <a:ext cx="33148" cy="472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148" h="47245">
                      <a:moveTo>
                        <a:pt x="18923" y="44196"/>
                      </a:moveTo>
                      <a:lnTo>
                        <a:pt x="12700" y="47244"/>
                      </a:lnTo>
                      <a:lnTo>
                        <a:pt x="9525" y="47244"/>
                      </a:lnTo>
                      <a:lnTo>
                        <a:pt x="6350" y="45720"/>
                      </a:lnTo>
                      <a:lnTo>
                        <a:pt x="4826" y="44196"/>
                      </a:lnTo>
                      <a:lnTo>
                        <a:pt x="1651" y="42545"/>
                      </a:lnTo>
                      <a:lnTo>
                        <a:pt x="0" y="36322"/>
                      </a:lnTo>
                      <a:lnTo>
                        <a:pt x="1651" y="26797"/>
                      </a:lnTo>
                      <a:lnTo>
                        <a:pt x="4826" y="17399"/>
                      </a:lnTo>
                      <a:lnTo>
                        <a:pt x="9525" y="9525"/>
                      </a:lnTo>
                      <a:lnTo>
                        <a:pt x="15875" y="3175"/>
                      </a:lnTo>
                      <a:lnTo>
                        <a:pt x="20574" y="1651"/>
                      </a:lnTo>
                      <a:lnTo>
                        <a:pt x="23749" y="0"/>
                      </a:lnTo>
                      <a:lnTo>
                        <a:pt x="29972" y="3175"/>
                      </a:lnTo>
                      <a:lnTo>
                        <a:pt x="31623" y="4826"/>
                      </a:lnTo>
                      <a:lnTo>
                        <a:pt x="33147" y="12700"/>
                      </a:lnTo>
                      <a:lnTo>
                        <a:pt x="33147" y="20574"/>
                      </a:lnTo>
                      <a:lnTo>
                        <a:pt x="29972" y="29972"/>
                      </a:lnTo>
                      <a:close/>
                    </a:path>
                  </a:pathLst>
                </a:custGeom>
                <a:solidFill>
                  <a:srgbClr val="FCEA01"/>
                </a:solidFill>
                <a:ln w="0" cap="flat" cmpd="sng" algn="ctr">
                  <a:solidFill>
                    <a:srgbClr val="FCEA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6" name="Freeform 245"/>
                <p:cNvSpPr/>
                <p:nvPr/>
              </p:nvSpPr>
              <p:spPr>
                <a:xfrm>
                  <a:off x="1101217" y="6014339"/>
                  <a:ext cx="29973" cy="440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973" h="44070">
                      <a:moveTo>
                        <a:pt x="22098" y="36195"/>
                      </a:moveTo>
                      <a:lnTo>
                        <a:pt x="17272" y="40894"/>
                      </a:lnTo>
                      <a:lnTo>
                        <a:pt x="11049" y="44069"/>
                      </a:lnTo>
                      <a:lnTo>
                        <a:pt x="4699" y="44069"/>
                      </a:lnTo>
                      <a:lnTo>
                        <a:pt x="1524" y="39370"/>
                      </a:lnTo>
                      <a:lnTo>
                        <a:pt x="0" y="33020"/>
                      </a:lnTo>
                      <a:lnTo>
                        <a:pt x="0" y="25146"/>
                      </a:lnTo>
                      <a:lnTo>
                        <a:pt x="3175" y="17272"/>
                      </a:lnTo>
                      <a:lnTo>
                        <a:pt x="12573" y="3175"/>
                      </a:lnTo>
                      <a:lnTo>
                        <a:pt x="18923" y="0"/>
                      </a:lnTo>
                      <a:lnTo>
                        <a:pt x="25146" y="0"/>
                      </a:lnTo>
                      <a:lnTo>
                        <a:pt x="28321" y="4699"/>
                      </a:lnTo>
                      <a:lnTo>
                        <a:pt x="29972" y="11049"/>
                      </a:lnTo>
                      <a:lnTo>
                        <a:pt x="29972" y="18923"/>
                      </a:lnTo>
                      <a:lnTo>
                        <a:pt x="26797" y="28321"/>
                      </a:lnTo>
                      <a:close/>
                    </a:path>
                  </a:pathLst>
                </a:custGeom>
                <a:solidFill>
                  <a:srgbClr val="FFEB00"/>
                </a:solidFill>
                <a:ln w="0" cap="flat" cmpd="sng" algn="ctr">
                  <a:solidFill>
                    <a:srgbClr val="FFEB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7" name="Freeform 246"/>
                <p:cNvSpPr/>
                <p:nvPr/>
              </p:nvSpPr>
              <p:spPr>
                <a:xfrm>
                  <a:off x="1101217" y="6015863"/>
                  <a:ext cx="29973" cy="425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973" h="42546">
                      <a:moveTo>
                        <a:pt x="22098" y="34671"/>
                      </a:moveTo>
                      <a:lnTo>
                        <a:pt x="11049" y="42545"/>
                      </a:lnTo>
                      <a:lnTo>
                        <a:pt x="4699" y="41021"/>
                      </a:lnTo>
                      <a:lnTo>
                        <a:pt x="1524" y="37846"/>
                      </a:lnTo>
                      <a:lnTo>
                        <a:pt x="0" y="31496"/>
                      </a:lnTo>
                      <a:lnTo>
                        <a:pt x="0" y="23622"/>
                      </a:lnTo>
                      <a:lnTo>
                        <a:pt x="3175" y="15748"/>
                      </a:lnTo>
                      <a:lnTo>
                        <a:pt x="7874" y="7874"/>
                      </a:lnTo>
                      <a:lnTo>
                        <a:pt x="12573" y="3175"/>
                      </a:lnTo>
                      <a:lnTo>
                        <a:pt x="18923" y="0"/>
                      </a:lnTo>
                      <a:lnTo>
                        <a:pt x="23622" y="0"/>
                      </a:lnTo>
                      <a:lnTo>
                        <a:pt x="28321" y="3175"/>
                      </a:lnTo>
                      <a:lnTo>
                        <a:pt x="29972" y="9525"/>
                      </a:lnTo>
                      <a:lnTo>
                        <a:pt x="29972" y="17399"/>
                      </a:lnTo>
                      <a:lnTo>
                        <a:pt x="26797" y="26797"/>
                      </a:lnTo>
                      <a:close/>
                    </a:path>
                  </a:pathLst>
                </a:custGeom>
                <a:solidFill>
                  <a:srgbClr val="FFED00"/>
                </a:solidFill>
                <a:ln w="0" cap="flat" cmpd="sng" algn="ctr">
                  <a:solidFill>
                    <a:srgbClr val="FFED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8" name="Freeform 247"/>
                <p:cNvSpPr/>
                <p:nvPr/>
              </p:nvSpPr>
              <p:spPr>
                <a:xfrm>
                  <a:off x="1419860" y="5929249"/>
                  <a:ext cx="74296" cy="1087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296" h="108713">
                      <a:moveTo>
                        <a:pt x="63246" y="53594"/>
                      </a:moveTo>
                      <a:lnTo>
                        <a:pt x="74295" y="83439"/>
                      </a:lnTo>
                      <a:lnTo>
                        <a:pt x="74295" y="97663"/>
                      </a:lnTo>
                      <a:lnTo>
                        <a:pt x="72644" y="104013"/>
                      </a:lnTo>
                      <a:lnTo>
                        <a:pt x="69469" y="107061"/>
                      </a:lnTo>
                      <a:lnTo>
                        <a:pt x="64770" y="108712"/>
                      </a:lnTo>
                      <a:lnTo>
                        <a:pt x="58420" y="107061"/>
                      </a:lnTo>
                      <a:lnTo>
                        <a:pt x="52070" y="104013"/>
                      </a:lnTo>
                      <a:lnTo>
                        <a:pt x="37973" y="92964"/>
                      </a:lnTo>
                      <a:lnTo>
                        <a:pt x="23749" y="75692"/>
                      </a:lnTo>
                      <a:lnTo>
                        <a:pt x="11176" y="55118"/>
                      </a:lnTo>
                      <a:lnTo>
                        <a:pt x="0" y="25273"/>
                      </a:lnTo>
                      <a:lnTo>
                        <a:pt x="0" y="9525"/>
                      </a:lnTo>
                      <a:lnTo>
                        <a:pt x="1651" y="4826"/>
                      </a:lnTo>
                      <a:lnTo>
                        <a:pt x="4826" y="0"/>
                      </a:lnTo>
                      <a:lnTo>
                        <a:pt x="14224" y="0"/>
                      </a:lnTo>
                      <a:lnTo>
                        <a:pt x="28448" y="7874"/>
                      </a:lnTo>
                      <a:lnTo>
                        <a:pt x="42672" y="22098"/>
                      </a:lnTo>
                      <a:lnTo>
                        <a:pt x="56896" y="42545"/>
                      </a:lnTo>
                      <a:close/>
                    </a:path>
                  </a:pathLst>
                </a:custGeom>
                <a:solidFill>
                  <a:srgbClr val="F5DA01"/>
                </a:solidFill>
                <a:ln w="0" cap="flat" cmpd="sng" algn="ctr">
                  <a:solidFill>
                    <a:srgbClr val="F5DA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9" name="Freeform 248"/>
                <p:cNvSpPr/>
                <p:nvPr/>
              </p:nvSpPr>
              <p:spPr>
                <a:xfrm>
                  <a:off x="1419860" y="5929249"/>
                  <a:ext cx="74296" cy="1070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296" h="107062">
                      <a:moveTo>
                        <a:pt x="67945" y="62992"/>
                      </a:moveTo>
                      <a:lnTo>
                        <a:pt x="74295" y="89789"/>
                      </a:lnTo>
                      <a:lnTo>
                        <a:pt x="74295" y="97663"/>
                      </a:lnTo>
                      <a:lnTo>
                        <a:pt x="72644" y="102362"/>
                      </a:lnTo>
                      <a:lnTo>
                        <a:pt x="69469" y="105537"/>
                      </a:lnTo>
                      <a:lnTo>
                        <a:pt x="64770" y="107061"/>
                      </a:lnTo>
                      <a:lnTo>
                        <a:pt x="52070" y="104013"/>
                      </a:lnTo>
                      <a:lnTo>
                        <a:pt x="31623" y="85090"/>
                      </a:lnTo>
                      <a:lnTo>
                        <a:pt x="17399" y="64516"/>
                      </a:lnTo>
                      <a:lnTo>
                        <a:pt x="3175" y="34671"/>
                      </a:lnTo>
                      <a:lnTo>
                        <a:pt x="0" y="17272"/>
                      </a:lnTo>
                      <a:lnTo>
                        <a:pt x="0" y="11049"/>
                      </a:lnTo>
                      <a:lnTo>
                        <a:pt x="3175" y="4826"/>
                      </a:lnTo>
                      <a:lnTo>
                        <a:pt x="6350" y="1651"/>
                      </a:lnTo>
                      <a:lnTo>
                        <a:pt x="9525" y="0"/>
                      </a:lnTo>
                      <a:lnTo>
                        <a:pt x="15875" y="1651"/>
                      </a:lnTo>
                      <a:lnTo>
                        <a:pt x="22225" y="4826"/>
                      </a:lnTo>
                      <a:lnTo>
                        <a:pt x="42672" y="22098"/>
                      </a:lnTo>
                      <a:lnTo>
                        <a:pt x="56896" y="42545"/>
                      </a:lnTo>
                      <a:close/>
                    </a:path>
                  </a:pathLst>
                </a:custGeom>
                <a:solidFill>
                  <a:srgbClr val="F5DA01"/>
                </a:solidFill>
                <a:ln w="0" cap="flat" cmpd="sng" algn="ctr">
                  <a:solidFill>
                    <a:srgbClr val="F5DA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0" name="Freeform 249"/>
                <p:cNvSpPr/>
                <p:nvPr/>
              </p:nvSpPr>
              <p:spPr>
                <a:xfrm>
                  <a:off x="1421511" y="5930900"/>
                  <a:ext cx="72645" cy="1038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2645" h="103887">
                      <a:moveTo>
                        <a:pt x="69469" y="70866"/>
                      </a:moveTo>
                      <a:lnTo>
                        <a:pt x="72644" y="88138"/>
                      </a:lnTo>
                      <a:lnTo>
                        <a:pt x="69469" y="99187"/>
                      </a:lnTo>
                      <a:lnTo>
                        <a:pt x="66294" y="102362"/>
                      </a:lnTo>
                      <a:lnTo>
                        <a:pt x="63119" y="103886"/>
                      </a:lnTo>
                      <a:lnTo>
                        <a:pt x="56769" y="103886"/>
                      </a:lnTo>
                      <a:lnTo>
                        <a:pt x="50419" y="100711"/>
                      </a:lnTo>
                      <a:lnTo>
                        <a:pt x="29972" y="81788"/>
                      </a:lnTo>
                      <a:lnTo>
                        <a:pt x="17399" y="62992"/>
                      </a:lnTo>
                      <a:lnTo>
                        <a:pt x="6350" y="42418"/>
                      </a:lnTo>
                      <a:lnTo>
                        <a:pt x="0" y="23622"/>
                      </a:lnTo>
                      <a:lnTo>
                        <a:pt x="0" y="9398"/>
                      </a:lnTo>
                      <a:lnTo>
                        <a:pt x="1524" y="4699"/>
                      </a:lnTo>
                      <a:lnTo>
                        <a:pt x="4699" y="1524"/>
                      </a:lnTo>
                      <a:lnTo>
                        <a:pt x="9525" y="0"/>
                      </a:lnTo>
                      <a:lnTo>
                        <a:pt x="14224" y="0"/>
                      </a:lnTo>
                      <a:lnTo>
                        <a:pt x="20574" y="3175"/>
                      </a:lnTo>
                      <a:lnTo>
                        <a:pt x="34671" y="14097"/>
                      </a:lnTo>
                      <a:lnTo>
                        <a:pt x="55245" y="40894"/>
                      </a:lnTo>
                      <a:close/>
                    </a:path>
                  </a:pathLst>
                </a:custGeom>
                <a:solidFill>
                  <a:srgbClr val="F5DA01"/>
                </a:solidFill>
                <a:ln w="0" cap="flat" cmpd="sng" algn="ctr">
                  <a:solidFill>
                    <a:srgbClr val="F5DA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1" name="Freeform 250"/>
                <p:cNvSpPr/>
                <p:nvPr/>
              </p:nvSpPr>
              <p:spPr>
                <a:xfrm>
                  <a:off x="1421511" y="5932424"/>
                  <a:ext cx="70994" cy="1023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994" h="102363">
                      <a:moveTo>
                        <a:pt x="64643" y="59817"/>
                      </a:moveTo>
                      <a:lnTo>
                        <a:pt x="70993" y="77216"/>
                      </a:lnTo>
                      <a:lnTo>
                        <a:pt x="70993" y="91313"/>
                      </a:lnTo>
                      <a:lnTo>
                        <a:pt x="69469" y="97663"/>
                      </a:lnTo>
                      <a:lnTo>
                        <a:pt x="66294" y="100838"/>
                      </a:lnTo>
                      <a:lnTo>
                        <a:pt x="61595" y="102362"/>
                      </a:lnTo>
                      <a:lnTo>
                        <a:pt x="50419" y="97663"/>
                      </a:lnTo>
                      <a:lnTo>
                        <a:pt x="31496" y="80264"/>
                      </a:lnTo>
                      <a:lnTo>
                        <a:pt x="17399" y="61468"/>
                      </a:lnTo>
                      <a:lnTo>
                        <a:pt x="7874" y="40894"/>
                      </a:lnTo>
                      <a:lnTo>
                        <a:pt x="1524" y="23622"/>
                      </a:lnTo>
                      <a:lnTo>
                        <a:pt x="0" y="15748"/>
                      </a:lnTo>
                      <a:lnTo>
                        <a:pt x="3175" y="3175"/>
                      </a:lnTo>
                      <a:lnTo>
                        <a:pt x="6350" y="0"/>
                      </a:lnTo>
                      <a:lnTo>
                        <a:pt x="15748" y="0"/>
                      </a:lnTo>
                      <a:lnTo>
                        <a:pt x="22098" y="3175"/>
                      </a:lnTo>
                      <a:lnTo>
                        <a:pt x="41021" y="20447"/>
                      </a:lnTo>
                      <a:lnTo>
                        <a:pt x="55245" y="39370"/>
                      </a:lnTo>
                      <a:close/>
                    </a:path>
                  </a:pathLst>
                </a:custGeom>
                <a:solidFill>
                  <a:srgbClr val="F5DC01"/>
                </a:solidFill>
                <a:ln w="0" cap="flat" cmpd="sng" algn="ctr">
                  <a:solidFill>
                    <a:srgbClr val="F5DC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2" name="Freeform 251"/>
                <p:cNvSpPr/>
                <p:nvPr/>
              </p:nvSpPr>
              <p:spPr>
                <a:xfrm>
                  <a:off x="1423035" y="5932424"/>
                  <a:ext cx="69470" cy="1008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470" h="100839">
                      <a:moveTo>
                        <a:pt x="63119" y="59817"/>
                      </a:moveTo>
                      <a:lnTo>
                        <a:pt x="69469" y="85090"/>
                      </a:lnTo>
                      <a:lnTo>
                        <a:pt x="69469" y="91313"/>
                      </a:lnTo>
                      <a:lnTo>
                        <a:pt x="67945" y="96139"/>
                      </a:lnTo>
                      <a:lnTo>
                        <a:pt x="64770" y="99187"/>
                      </a:lnTo>
                      <a:lnTo>
                        <a:pt x="60071" y="100838"/>
                      </a:lnTo>
                      <a:lnTo>
                        <a:pt x="48895" y="97663"/>
                      </a:lnTo>
                      <a:lnTo>
                        <a:pt x="42672" y="92964"/>
                      </a:lnTo>
                      <a:lnTo>
                        <a:pt x="29972" y="78740"/>
                      </a:lnTo>
                      <a:lnTo>
                        <a:pt x="17399" y="61341"/>
                      </a:lnTo>
                      <a:lnTo>
                        <a:pt x="6350" y="40894"/>
                      </a:lnTo>
                      <a:lnTo>
                        <a:pt x="0" y="15748"/>
                      </a:lnTo>
                      <a:lnTo>
                        <a:pt x="0" y="9398"/>
                      </a:lnTo>
                      <a:lnTo>
                        <a:pt x="1651" y="4699"/>
                      </a:lnTo>
                      <a:lnTo>
                        <a:pt x="4826" y="1651"/>
                      </a:lnTo>
                      <a:lnTo>
                        <a:pt x="9525" y="0"/>
                      </a:lnTo>
                      <a:lnTo>
                        <a:pt x="20574" y="3175"/>
                      </a:lnTo>
                      <a:lnTo>
                        <a:pt x="26924" y="7874"/>
                      </a:lnTo>
                      <a:lnTo>
                        <a:pt x="39497" y="22098"/>
                      </a:lnTo>
                      <a:lnTo>
                        <a:pt x="53721" y="39370"/>
                      </a:lnTo>
                      <a:close/>
                    </a:path>
                  </a:pathLst>
                </a:custGeom>
                <a:solidFill>
                  <a:srgbClr val="F5DC01"/>
                </a:solidFill>
                <a:ln w="0" cap="flat" cmpd="sng" algn="ctr">
                  <a:solidFill>
                    <a:srgbClr val="F5DC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3" name="Freeform 252"/>
                <p:cNvSpPr/>
                <p:nvPr/>
              </p:nvSpPr>
              <p:spPr>
                <a:xfrm>
                  <a:off x="1424686" y="5934075"/>
                  <a:ext cx="67819" cy="975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819" h="97537">
                      <a:moveTo>
                        <a:pt x="61468" y="58166"/>
                      </a:moveTo>
                      <a:lnTo>
                        <a:pt x="67818" y="81788"/>
                      </a:lnTo>
                      <a:lnTo>
                        <a:pt x="67818" y="88138"/>
                      </a:lnTo>
                      <a:lnTo>
                        <a:pt x="66294" y="92837"/>
                      </a:lnTo>
                      <a:lnTo>
                        <a:pt x="63119" y="96012"/>
                      </a:lnTo>
                      <a:lnTo>
                        <a:pt x="58420" y="97536"/>
                      </a:lnTo>
                      <a:lnTo>
                        <a:pt x="53594" y="97536"/>
                      </a:lnTo>
                      <a:lnTo>
                        <a:pt x="47244" y="94488"/>
                      </a:lnTo>
                      <a:lnTo>
                        <a:pt x="28321" y="77089"/>
                      </a:lnTo>
                      <a:lnTo>
                        <a:pt x="15748" y="59690"/>
                      </a:lnTo>
                      <a:lnTo>
                        <a:pt x="6350" y="39243"/>
                      </a:lnTo>
                      <a:lnTo>
                        <a:pt x="0" y="21971"/>
                      </a:lnTo>
                      <a:lnTo>
                        <a:pt x="0" y="9398"/>
                      </a:lnTo>
                      <a:lnTo>
                        <a:pt x="1524" y="4699"/>
                      </a:lnTo>
                      <a:lnTo>
                        <a:pt x="4699" y="1524"/>
                      </a:lnTo>
                      <a:lnTo>
                        <a:pt x="9398" y="0"/>
                      </a:lnTo>
                      <a:lnTo>
                        <a:pt x="14224" y="0"/>
                      </a:lnTo>
                      <a:lnTo>
                        <a:pt x="18923" y="3048"/>
                      </a:lnTo>
                      <a:lnTo>
                        <a:pt x="37846" y="20447"/>
                      </a:lnTo>
                      <a:lnTo>
                        <a:pt x="50419" y="37719"/>
                      </a:lnTo>
                      <a:close/>
                    </a:path>
                  </a:pathLst>
                </a:custGeom>
                <a:solidFill>
                  <a:srgbClr val="F5DC01"/>
                </a:solidFill>
                <a:ln w="0" cap="flat" cmpd="sng" algn="ctr">
                  <a:solidFill>
                    <a:srgbClr val="F5DC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4" name="Freeform 253"/>
                <p:cNvSpPr/>
                <p:nvPr/>
              </p:nvSpPr>
              <p:spPr>
                <a:xfrm>
                  <a:off x="1424686" y="5935599"/>
                  <a:ext cx="66295" cy="944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295" h="94489">
                      <a:moveTo>
                        <a:pt x="61468" y="55118"/>
                      </a:moveTo>
                      <a:lnTo>
                        <a:pt x="66294" y="72390"/>
                      </a:lnTo>
                      <a:lnTo>
                        <a:pt x="66294" y="86614"/>
                      </a:lnTo>
                      <a:lnTo>
                        <a:pt x="64643" y="91313"/>
                      </a:lnTo>
                      <a:lnTo>
                        <a:pt x="61468" y="94488"/>
                      </a:lnTo>
                      <a:lnTo>
                        <a:pt x="53594" y="94488"/>
                      </a:lnTo>
                      <a:lnTo>
                        <a:pt x="41021" y="88138"/>
                      </a:lnTo>
                      <a:lnTo>
                        <a:pt x="28321" y="75565"/>
                      </a:lnTo>
                      <a:lnTo>
                        <a:pt x="17399" y="58166"/>
                      </a:lnTo>
                      <a:lnTo>
                        <a:pt x="6350" y="39370"/>
                      </a:lnTo>
                      <a:lnTo>
                        <a:pt x="0" y="14097"/>
                      </a:lnTo>
                      <a:lnTo>
                        <a:pt x="1524" y="7874"/>
                      </a:lnTo>
                      <a:lnTo>
                        <a:pt x="4699" y="0"/>
                      </a:lnTo>
                      <a:lnTo>
                        <a:pt x="14224" y="0"/>
                      </a:lnTo>
                      <a:lnTo>
                        <a:pt x="20447" y="3175"/>
                      </a:lnTo>
                      <a:lnTo>
                        <a:pt x="39497" y="18923"/>
                      </a:lnTo>
                      <a:lnTo>
                        <a:pt x="50419" y="36195"/>
                      </a:lnTo>
                      <a:close/>
                    </a:path>
                  </a:pathLst>
                </a:custGeom>
                <a:solidFill>
                  <a:srgbClr val="F7E001"/>
                </a:solidFill>
                <a:ln w="0" cap="flat" cmpd="sng" algn="ctr">
                  <a:solidFill>
                    <a:srgbClr val="F7E0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5" name="Freeform 254"/>
                <p:cNvSpPr/>
                <p:nvPr/>
              </p:nvSpPr>
              <p:spPr>
                <a:xfrm>
                  <a:off x="1426210" y="5935599"/>
                  <a:ext cx="64771" cy="944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771" h="94489">
                      <a:moveTo>
                        <a:pt x="58420" y="55118"/>
                      </a:moveTo>
                      <a:lnTo>
                        <a:pt x="64770" y="72390"/>
                      </a:lnTo>
                      <a:lnTo>
                        <a:pt x="64770" y="84963"/>
                      </a:lnTo>
                      <a:lnTo>
                        <a:pt x="63119" y="89789"/>
                      </a:lnTo>
                      <a:lnTo>
                        <a:pt x="59944" y="92964"/>
                      </a:lnTo>
                      <a:lnTo>
                        <a:pt x="56896" y="94488"/>
                      </a:lnTo>
                      <a:lnTo>
                        <a:pt x="45720" y="91313"/>
                      </a:lnTo>
                      <a:lnTo>
                        <a:pt x="28448" y="74041"/>
                      </a:lnTo>
                      <a:lnTo>
                        <a:pt x="15875" y="56642"/>
                      </a:lnTo>
                      <a:lnTo>
                        <a:pt x="6350" y="39370"/>
                      </a:lnTo>
                      <a:lnTo>
                        <a:pt x="0" y="14097"/>
                      </a:lnTo>
                      <a:lnTo>
                        <a:pt x="0" y="9398"/>
                      </a:lnTo>
                      <a:lnTo>
                        <a:pt x="1651" y="4699"/>
                      </a:lnTo>
                      <a:lnTo>
                        <a:pt x="4826" y="1524"/>
                      </a:lnTo>
                      <a:lnTo>
                        <a:pt x="9525" y="0"/>
                      </a:lnTo>
                      <a:lnTo>
                        <a:pt x="18923" y="3175"/>
                      </a:lnTo>
                      <a:lnTo>
                        <a:pt x="37973" y="20447"/>
                      </a:lnTo>
                      <a:lnTo>
                        <a:pt x="48895" y="36195"/>
                      </a:lnTo>
                      <a:close/>
                    </a:path>
                  </a:pathLst>
                </a:custGeom>
                <a:solidFill>
                  <a:srgbClr val="F7E001"/>
                </a:solidFill>
                <a:ln w="0" cap="flat" cmpd="sng" algn="ctr">
                  <a:solidFill>
                    <a:srgbClr val="F7E0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6" name="Freeform 255"/>
                <p:cNvSpPr/>
                <p:nvPr/>
              </p:nvSpPr>
              <p:spPr>
                <a:xfrm>
                  <a:off x="1427861" y="5937123"/>
                  <a:ext cx="63120" cy="914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120" h="91441">
                      <a:moveTo>
                        <a:pt x="56769" y="53594"/>
                      </a:moveTo>
                      <a:lnTo>
                        <a:pt x="63119" y="77216"/>
                      </a:lnTo>
                      <a:lnTo>
                        <a:pt x="63119" y="83439"/>
                      </a:lnTo>
                      <a:lnTo>
                        <a:pt x="61468" y="86614"/>
                      </a:lnTo>
                      <a:lnTo>
                        <a:pt x="58293" y="89789"/>
                      </a:lnTo>
                      <a:lnTo>
                        <a:pt x="55245" y="91440"/>
                      </a:lnTo>
                      <a:lnTo>
                        <a:pt x="44069" y="88265"/>
                      </a:lnTo>
                      <a:lnTo>
                        <a:pt x="26797" y="72517"/>
                      </a:lnTo>
                      <a:lnTo>
                        <a:pt x="14224" y="55118"/>
                      </a:lnTo>
                      <a:lnTo>
                        <a:pt x="6223" y="37846"/>
                      </a:lnTo>
                      <a:lnTo>
                        <a:pt x="0" y="20574"/>
                      </a:lnTo>
                      <a:lnTo>
                        <a:pt x="0" y="7874"/>
                      </a:lnTo>
                      <a:lnTo>
                        <a:pt x="1524" y="3175"/>
                      </a:lnTo>
                      <a:lnTo>
                        <a:pt x="7874" y="0"/>
                      </a:lnTo>
                      <a:lnTo>
                        <a:pt x="12573" y="0"/>
                      </a:lnTo>
                      <a:lnTo>
                        <a:pt x="23622" y="6350"/>
                      </a:lnTo>
                      <a:lnTo>
                        <a:pt x="36322" y="18923"/>
                      </a:lnTo>
                      <a:lnTo>
                        <a:pt x="47244" y="36195"/>
                      </a:lnTo>
                      <a:close/>
                    </a:path>
                  </a:pathLst>
                </a:custGeom>
                <a:solidFill>
                  <a:srgbClr val="F7E001"/>
                </a:solidFill>
                <a:ln w="0" cap="flat" cmpd="sng" algn="ctr">
                  <a:solidFill>
                    <a:srgbClr val="F7E0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7" name="Freeform 256"/>
                <p:cNvSpPr/>
                <p:nvPr/>
              </p:nvSpPr>
              <p:spPr>
                <a:xfrm>
                  <a:off x="1427861" y="5937123"/>
                  <a:ext cx="63120" cy="897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120" h="89790">
                      <a:moveTo>
                        <a:pt x="56769" y="53594"/>
                      </a:moveTo>
                      <a:lnTo>
                        <a:pt x="63119" y="75565"/>
                      </a:lnTo>
                      <a:lnTo>
                        <a:pt x="59944" y="86614"/>
                      </a:lnTo>
                      <a:lnTo>
                        <a:pt x="58293" y="89789"/>
                      </a:lnTo>
                      <a:lnTo>
                        <a:pt x="48895" y="89789"/>
                      </a:lnTo>
                      <a:lnTo>
                        <a:pt x="39370" y="83439"/>
                      </a:lnTo>
                      <a:lnTo>
                        <a:pt x="26797" y="70866"/>
                      </a:lnTo>
                      <a:lnTo>
                        <a:pt x="15748" y="55118"/>
                      </a:lnTo>
                      <a:lnTo>
                        <a:pt x="6223" y="37846"/>
                      </a:lnTo>
                      <a:lnTo>
                        <a:pt x="0" y="14224"/>
                      </a:lnTo>
                      <a:lnTo>
                        <a:pt x="4699" y="1651"/>
                      </a:lnTo>
                      <a:lnTo>
                        <a:pt x="9398" y="0"/>
                      </a:lnTo>
                      <a:lnTo>
                        <a:pt x="18923" y="3175"/>
                      </a:lnTo>
                      <a:lnTo>
                        <a:pt x="36322" y="18923"/>
                      </a:lnTo>
                      <a:lnTo>
                        <a:pt x="47244" y="36195"/>
                      </a:lnTo>
                      <a:close/>
                    </a:path>
                  </a:pathLst>
                </a:custGeom>
                <a:solidFill>
                  <a:srgbClr val="F7E001"/>
                </a:solidFill>
                <a:ln w="0" cap="flat" cmpd="sng" algn="ctr">
                  <a:solidFill>
                    <a:srgbClr val="F7E0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8" name="Freeform 257"/>
                <p:cNvSpPr/>
                <p:nvPr/>
              </p:nvSpPr>
              <p:spPr>
                <a:xfrm>
                  <a:off x="1429385" y="5938774"/>
                  <a:ext cx="59945" cy="866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945" h="86615">
                      <a:moveTo>
                        <a:pt x="55245" y="51943"/>
                      </a:moveTo>
                      <a:lnTo>
                        <a:pt x="59944" y="67691"/>
                      </a:lnTo>
                      <a:lnTo>
                        <a:pt x="59944" y="78740"/>
                      </a:lnTo>
                      <a:lnTo>
                        <a:pt x="58420" y="83439"/>
                      </a:lnTo>
                      <a:lnTo>
                        <a:pt x="56769" y="86614"/>
                      </a:lnTo>
                      <a:lnTo>
                        <a:pt x="47371" y="86614"/>
                      </a:lnTo>
                      <a:lnTo>
                        <a:pt x="42545" y="84963"/>
                      </a:lnTo>
                      <a:lnTo>
                        <a:pt x="25273" y="69215"/>
                      </a:lnTo>
                      <a:lnTo>
                        <a:pt x="14224" y="53467"/>
                      </a:lnTo>
                      <a:lnTo>
                        <a:pt x="6350" y="36195"/>
                      </a:lnTo>
                      <a:lnTo>
                        <a:pt x="0" y="14097"/>
                      </a:lnTo>
                      <a:lnTo>
                        <a:pt x="0" y="7747"/>
                      </a:lnTo>
                      <a:lnTo>
                        <a:pt x="1651" y="4699"/>
                      </a:lnTo>
                      <a:lnTo>
                        <a:pt x="4699" y="1524"/>
                      </a:lnTo>
                      <a:lnTo>
                        <a:pt x="7874" y="0"/>
                      </a:lnTo>
                      <a:lnTo>
                        <a:pt x="17399" y="3048"/>
                      </a:lnTo>
                      <a:lnTo>
                        <a:pt x="23622" y="6223"/>
                      </a:lnTo>
                      <a:lnTo>
                        <a:pt x="45720" y="34544"/>
                      </a:lnTo>
                      <a:close/>
                    </a:path>
                  </a:pathLst>
                </a:custGeom>
                <a:solidFill>
                  <a:srgbClr val="FAE101"/>
                </a:solidFill>
                <a:ln w="0" cap="flat" cmpd="sng" algn="ctr">
                  <a:solidFill>
                    <a:srgbClr val="FAE1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9" name="Freeform 258"/>
                <p:cNvSpPr/>
                <p:nvPr/>
              </p:nvSpPr>
              <p:spPr>
                <a:xfrm>
                  <a:off x="1431036" y="5940298"/>
                  <a:ext cx="58294" cy="850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294" h="85091">
                      <a:moveTo>
                        <a:pt x="53594" y="50419"/>
                      </a:moveTo>
                      <a:lnTo>
                        <a:pt x="58293" y="70866"/>
                      </a:lnTo>
                      <a:lnTo>
                        <a:pt x="58293" y="77216"/>
                      </a:lnTo>
                      <a:lnTo>
                        <a:pt x="56769" y="80264"/>
                      </a:lnTo>
                      <a:lnTo>
                        <a:pt x="53594" y="83439"/>
                      </a:lnTo>
                      <a:lnTo>
                        <a:pt x="50419" y="85090"/>
                      </a:lnTo>
                      <a:lnTo>
                        <a:pt x="40894" y="81915"/>
                      </a:lnTo>
                      <a:lnTo>
                        <a:pt x="36195" y="78740"/>
                      </a:lnTo>
                      <a:lnTo>
                        <a:pt x="14097" y="51943"/>
                      </a:lnTo>
                      <a:lnTo>
                        <a:pt x="4699" y="34671"/>
                      </a:lnTo>
                      <a:lnTo>
                        <a:pt x="0" y="18923"/>
                      </a:lnTo>
                      <a:lnTo>
                        <a:pt x="0" y="7874"/>
                      </a:lnTo>
                      <a:lnTo>
                        <a:pt x="3048" y="0"/>
                      </a:lnTo>
                      <a:lnTo>
                        <a:pt x="11049" y="0"/>
                      </a:lnTo>
                      <a:lnTo>
                        <a:pt x="21971" y="6223"/>
                      </a:lnTo>
                      <a:lnTo>
                        <a:pt x="33147" y="17399"/>
                      </a:lnTo>
                      <a:lnTo>
                        <a:pt x="44069" y="33020"/>
                      </a:lnTo>
                      <a:close/>
                    </a:path>
                  </a:pathLst>
                </a:custGeom>
                <a:solidFill>
                  <a:srgbClr val="FAE401"/>
                </a:solidFill>
                <a:ln w="0" cap="flat" cmpd="sng" algn="ctr">
                  <a:solidFill>
                    <a:srgbClr val="FAE4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0" name="Freeform 259"/>
                <p:cNvSpPr/>
                <p:nvPr/>
              </p:nvSpPr>
              <p:spPr>
                <a:xfrm>
                  <a:off x="1431036" y="5940298"/>
                  <a:ext cx="58294" cy="834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294" h="83440">
                      <a:moveTo>
                        <a:pt x="52070" y="48768"/>
                      </a:moveTo>
                      <a:lnTo>
                        <a:pt x="58293" y="70866"/>
                      </a:lnTo>
                      <a:lnTo>
                        <a:pt x="58293" y="75565"/>
                      </a:lnTo>
                      <a:lnTo>
                        <a:pt x="56769" y="80264"/>
                      </a:lnTo>
                      <a:lnTo>
                        <a:pt x="50419" y="83439"/>
                      </a:lnTo>
                      <a:lnTo>
                        <a:pt x="45720" y="83439"/>
                      </a:lnTo>
                      <a:lnTo>
                        <a:pt x="36195" y="77216"/>
                      </a:lnTo>
                      <a:lnTo>
                        <a:pt x="25146" y="66167"/>
                      </a:lnTo>
                      <a:lnTo>
                        <a:pt x="14097" y="50419"/>
                      </a:lnTo>
                      <a:lnTo>
                        <a:pt x="6223" y="34671"/>
                      </a:lnTo>
                      <a:lnTo>
                        <a:pt x="0" y="14224"/>
                      </a:lnTo>
                      <a:lnTo>
                        <a:pt x="1524" y="7874"/>
                      </a:lnTo>
                      <a:lnTo>
                        <a:pt x="1524" y="4699"/>
                      </a:lnTo>
                      <a:lnTo>
                        <a:pt x="4699" y="1524"/>
                      </a:lnTo>
                      <a:lnTo>
                        <a:pt x="7874" y="0"/>
                      </a:lnTo>
                      <a:lnTo>
                        <a:pt x="17272" y="3175"/>
                      </a:lnTo>
                      <a:lnTo>
                        <a:pt x="44069" y="33020"/>
                      </a:lnTo>
                      <a:close/>
                    </a:path>
                  </a:pathLst>
                </a:custGeom>
                <a:solidFill>
                  <a:srgbClr val="FAE401"/>
                </a:solidFill>
                <a:ln w="0" cap="flat" cmpd="sng" algn="ctr">
                  <a:solidFill>
                    <a:srgbClr val="FAE4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1" name="Freeform 260"/>
                <p:cNvSpPr/>
                <p:nvPr/>
              </p:nvSpPr>
              <p:spPr>
                <a:xfrm>
                  <a:off x="1432560" y="5941822"/>
                  <a:ext cx="55246" cy="803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246" h="80392">
                      <a:moveTo>
                        <a:pt x="55245" y="61468"/>
                      </a:moveTo>
                      <a:lnTo>
                        <a:pt x="55245" y="74041"/>
                      </a:lnTo>
                      <a:lnTo>
                        <a:pt x="52070" y="80391"/>
                      </a:lnTo>
                      <a:lnTo>
                        <a:pt x="44196" y="80391"/>
                      </a:lnTo>
                      <a:lnTo>
                        <a:pt x="39370" y="78740"/>
                      </a:lnTo>
                      <a:lnTo>
                        <a:pt x="23622" y="64643"/>
                      </a:lnTo>
                      <a:lnTo>
                        <a:pt x="4699" y="33147"/>
                      </a:lnTo>
                      <a:lnTo>
                        <a:pt x="0" y="12700"/>
                      </a:lnTo>
                      <a:lnTo>
                        <a:pt x="0" y="7874"/>
                      </a:lnTo>
                      <a:lnTo>
                        <a:pt x="1524" y="3175"/>
                      </a:lnTo>
                      <a:lnTo>
                        <a:pt x="7874" y="0"/>
                      </a:lnTo>
                      <a:lnTo>
                        <a:pt x="22098" y="6350"/>
                      </a:lnTo>
                      <a:lnTo>
                        <a:pt x="42545" y="31496"/>
                      </a:lnTo>
                      <a:close/>
                    </a:path>
                  </a:pathLst>
                </a:custGeom>
                <a:solidFill>
                  <a:srgbClr val="FAE401"/>
                </a:solidFill>
                <a:ln w="0" cap="flat" cmpd="sng" algn="ctr">
                  <a:solidFill>
                    <a:srgbClr val="FAE4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2" name="Freeform 261"/>
                <p:cNvSpPr/>
                <p:nvPr/>
              </p:nvSpPr>
              <p:spPr>
                <a:xfrm>
                  <a:off x="1434084" y="5943473"/>
                  <a:ext cx="53722" cy="787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722" h="78741">
                      <a:moveTo>
                        <a:pt x="53721" y="59817"/>
                      </a:moveTo>
                      <a:lnTo>
                        <a:pt x="53721" y="70866"/>
                      </a:lnTo>
                      <a:lnTo>
                        <a:pt x="50546" y="77089"/>
                      </a:lnTo>
                      <a:lnTo>
                        <a:pt x="47371" y="78740"/>
                      </a:lnTo>
                      <a:lnTo>
                        <a:pt x="37846" y="75565"/>
                      </a:lnTo>
                      <a:lnTo>
                        <a:pt x="33147" y="72390"/>
                      </a:lnTo>
                      <a:lnTo>
                        <a:pt x="22098" y="61468"/>
                      </a:lnTo>
                      <a:lnTo>
                        <a:pt x="12700" y="47244"/>
                      </a:lnTo>
                      <a:lnTo>
                        <a:pt x="4826" y="31496"/>
                      </a:lnTo>
                      <a:lnTo>
                        <a:pt x="0" y="17272"/>
                      </a:lnTo>
                      <a:lnTo>
                        <a:pt x="0" y="6223"/>
                      </a:lnTo>
                      <a:lnTo>
                        <a:pt x="3175" y="0"/>
                      </a:lnTo>
                      <a:lnTo>
                        <a:pt x="11049" y="0"/>
                      </a:lnTo>
                      <a:lnTo>
                        <a:pt x="20574" y="6223"/>
                      </a:lnTo>
                      <a:lnTo>
                        <a:pt x="41021" y="29845"/>
                      </a:lnTo>
                      <a:close/>
                    </a:path>
                  </a:pathLst>
                </a:custGeom>
                <a:solidFill>
                  <a:srgbClr val="FAE601"/>
                </a:solidFill>
                <a:ln w="0" cap="flat" cmpd="sng" algn="ctr">
                  <a:solidFill>
                    <a:srgbClr val="FAE6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3" name="Freeform 262"/>
                <p:cNvSpPr/>
                <p:nvPr/>
              </p:nvSpPr>
              <p:spPr>
                <a:xfrm>
                  <a:off x="1435735" y="5943473"/>
                  <a:ext cx="52071" cy="770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2071" h="77090">
                      <a:moveTo>
                        <a:pt x="47371" y="45593"/>
                      </a:moveTo>
                      <a:lnTo>
                        <a:pt x="52070" y="69215"/>
                      </a:lnTo>
                      <a:lnTo>
                        <a:pt x="50419" y="73914"/>
                      </a:lnTo>
                      <a:lnTo>
                        <a:pt x="44196" y="77089"/>
                      </a:lnTo>
                      <a:lnTo>
                        <a:pt x="41021" y="77089"/>
                      </a:lnTo>
                      <a:lnTo>
                        <a:pt x="31496" y="70866"/>
                      </a:lnTo>
                      <a:lnTo>
                        <a:pt x="11049" y="47244"/>
                      </a:lnTo>
                      <a:lnTo>
                        <a:pt x="3175" y="31496"/>
                      </a:lnTo>
                      <a:lnTo>
                        <a:pt x="0" y="18923"/>
                      </a:lnTo>
                      <a:lnTo>
                        <a:pt x="0" y="4699"/>
                      </a:lnTo>
                      <a:lnTo>
                        <a:pt x="3175" y="1524"/>
                      </a:lnTo>
                      <a:lnTo>
                        <a:pt x="6350" y="0"/>
                      </a:lnTo>
                      <a:lnTo>
                        <a:pt x="18923" y="6223"/>
                      </a:lnTo>
                      <a:lnTo>
                        <a:pt x="39370" y="29845"/>
                      </a:lnTo>
                      <a:close/>
                    </a:path>
                  </a:pathLst>
                </a:custGeom>
                <a:solidFill>
                  <a:srgbClr val="FAE601"/>
                </a:solidFill>
                <a:ln w="0" cap="flat" cmpd="sng" algn="ctr">
                  <a:solidFill>
                    <a:srgbClr val="FAE6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4" name="Freeform 263"/>
                <p:cNvSpPr/>
                <p:nvPr/>
              </p:nvSpPr>
              <p:spPr>
                <a:xfrm>
                  <a:off x="1435735" y="5944997"/>
                  <a:ext cx="50420" cy="740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420" h="74042">
                      <a:moveTo>
                        <a:pt x="50419" y="56769"/>
                      </a:moveTo>
                      <a:lnTo>
                        <a:pt x="50419" y="70866"/>
                      </a:lnTo>
                      <a:lnTo>
                        <a:pt x="47371" y="74041"/>
                      </a:lnTo>
                      <a:lnTo>
                        <a:pt x="41021" y="74041"/>
                      </a:lnTo>
                      <a:lnTo>
                        <a:pt x="31496" y="69342"/>
                      </a:lnTo>
                      <a:lnTo>
                        <a:pt x="12573" y="45720"/>
                      </a:lnTo>
                      <a:lnTo>
                        <a:pt x="0" y="17399"/>
                      </a:lnTo>
                      <a:lnTo>
                        <a:pt x="0" y="6350"/>
                      </a:lnTo>
                      <a:lnTo>
                        <a:pt x="1524" y="3175"/>
                      </a:lnTo>
                      <a:lnTo>
                        <a:pt x="3175" y="1524"/>
                      </a:lnTo>
                      <a:lnTo>
                        <a:pt x="6350" y="0"/>
                      </a:lnTo>
                      <a:lnTo>
                        <a:pt x="11049" y="0"/>
                      </a:lnTo>
                      <a:lnTo>
                        <a:pt x="29972" y="15748"/>
                      </a:lnTo>
                      <a:lnTo>
                        <a:pt x="39370" y="29972"/>
                      </a:lnTo>
                      <a:close/>
                    </a:path>
                  </a:pathLst>
                </a:custGeom>
                <a:solidFill>
                  <a:srgbClr val="FCE701"/>
                </a:solidFill>
                <a:ln w="0" cap="flat" cmpd="sng" algn="ctr">
                  <a:solidFill>
                    <a:srgbClr val="FCE7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5" name="Freeform 264"/>
                <p:cNvSpPr/>
                <p:nvPr/>
              </p:nvSpPr>
              <p:spPr>
                <a:xfrm>
                  <a:off x="1437259" y="5946521"/>
                  <a:ext cx="48896" cy="709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896" h="70994">
                      <a:moveTo>
                        <a:pt x="48895" y="55245"/>
                      </a:moveTo>
                      <a:lnTo>
                        <a:pt x="48895" y="64643"/>
                      </a:lnTo>
                      <a:lnTo>
                        <a:pt x="45847" y="70993"/>
                      </a:lnTo>
                      <a:lnTo>
                        <a:pt x="39497" y="70993"/>
                      </a:lnTo>
                      <a:lnTo>
                        <a:pt x="29972" y="66167"/>
                      </a:lnTo>
                      <a:lnTo>
                        <a:pt x="11049" y="44196"/>
                      </a:lnTo>
                      <a:lnTo>
                        <a:pt x="0" y="15875"/>
                      </a:lnTo>
                      <a:lnTo>
                        <a:pt x="0" y="6350"/>
                      </a:lnTo>
                      <a:lnTo>
                        <a:pt x="3175" y="0"/>
                      </a:lnTo>
                      <a:lnTo>
                        <a:pt x="9525" y="0"/>
                      </a:lnTo>
                      <a:lnTo>
                        <a:pt x="18923" y="4826"/>
                      </a:lnTo>
                      <a:lnTo>
                        <a:pt x="28448" y="14224"/>
                      </a:lnTo>
                      <a:lnTo>
                        <a:pt x="37846" y="28448"/>
                      </a:lnTo>
                      <a:close/>
                    </a:path>
                  </a:pathLst>
                </a:custGeom>
                <a:solidFill>
                  <a:srgbClr val="FCE701"/>
                </a:solidFill>
                <a:ln w="0" cap="flat" cmpd="sng" algn="ctr">
                  <a:solidFill>
                    <a:srgbClr val="FCE7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6" name="Freeform 265"/>
                <p:cNvSpPr/>
                <p:nvPr/>
              </p:nvSpPr>
              <p:spPr>
                <a:xfrm>
                  <a:off x="1437259" y="5946521"/>
                  <a:ext cx="48896" cy="709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896" h="70994">
                      <a:moveTo>
                        <a:pt x="48895" y="53594"/>
                      </a:moveTo>
                      <a:lnTo>
                        <a:pt x="48895" y="64643"/>
                      </a:lnTo>
                      <a:lnTo>
                        <a:pt x="47371" y="67818"/>
                      </a:lnTo>
                      <a:lnTo>
                        <a:pt x="45847" y="69342"/>
                      </a:lnTo>
                      <a:lnTo>
                        <a:pt x="42672" y="70993"/>
                      </a:lnTo>
                      <a:lnTo>
                        <a:pt x="29972" y="64643"/>
                      </a:lnTo>
                      <a:lnTo>
                        <a:pt x="20574" y="55245"/>
                      </a:lnTo>
                      <a:lnTo>
                        <a:pt x="4826" y="29972"/>
                      </a:lnTo>
                      <a:lnTo>
                        <a:pt x="0" y="8001"/>
                      </a:lnTo>
                      <a:lnTo>
                        <a:pt x="1651" y="3175"/>
                      </a:lnTo>
                      <a:lnTo>
                        <a:pt x="4826" y="1651"/>
                      </a:lnTo>
                      <a:lnTo>
                        <a:pt x="6350" y="0"/>
                      </a:lnTo>
                      <a:lnTo>
                        <a:pt x="11049" y="1651"/>
                      </a:lnTo>
                      <a:lnTo>
                        <a:pt x="18923" y="6350"/>
                      </a:lnTo>
                      <a:lnTo>
                        <a:pt x="37846" y="28448"/>
                      </a:lnTo>
                      <a:close/>
                    </a:path>
                  </a:pathLst>
                </a:custGeom>
                <a:solidFill>
                  <a:srgbClr val="FCEA01"/>
                </a:solidFill>
                <a:ln w="0" cap="flat" cmpd="sng" algn="ctr">
                  <a:solidFill>
                    <a:srgbClr val="FCEA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7" name="Freeform 266"/>
                <p:cNvSpPr/>
                <p:nvPr/>
              </p:nvSpPr>
              <p:spPr>
                <a:xfrm>
                  <a:off x="1438910" y="5948172"/>
                  <a:ext cx="47245" cy="676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245" h="67692">
                      <a:moveTo>
                        <a:pt x="42545" y="39370"/>
                      </a:moveTo>
                      <a:lnTo>
                        <a:pt x="47244" y="61468"/>
                      </a:lnTo>
                      <a:lnTo>
                        <a:pt x="44196" y="67691"/>
                      </a:lnTo>
                      <a:lnTo>
                        <a:pt x="37846" y="67691"/>
                      </a:lnTo>
                      <a:lnTo>
                        <a:pt x="28321" y="62992"/>
                      </a:lnTo>
                      <a:lnTo>
                        <a:pt x="11049" y="40894"/>
                      </a:lnTo>
                      <a:lnTo>
                        <a:pt x="0" y="15748"/>
                      </a:lnTo>
                      <a:lnTo>
                        <a:pt x="0" y="6350"/>
                      </a:lnTo>
                      <a:lnTo>
                        <a:pt x="1524" y="3175"/>
                      </a:lnTo>
                      <a:lnTo>
                        <a:pt x="3175" y="1524"/>
                      </a:lnTo>
                      <a:lnTo>
                        <a:pt x="6223" y="0"/>
                      </a:lnTo>
                      <a:lnTo>
                        <a:pt x="9398" y="0"/>
                      </a:lnTo>
                      <a:lnTo>
                        <a:pt x="17272" y="4699"/>
                      </a:lnTo>
                      <a:lnTo>
                        <a:pt x="36195" y="26797"/>
                      </a:lnTo>
                      <a:close/>
                    </a:path>
                  </a:pathLst>
                </a:custGeom>
                <a:solidFill>
                  <a:srgbClr val="FCEA01"/>
                </a:solidFill>
                <a:ln w="0" cap="flat" cmpd="sng" algn="ctr">
                  <a:solidFill>
                    <a:srgbClr val="FCEA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8" name="Freeform 267"/>
                <p:cNvSpPr/>
                <p:nvPr/>
              </p:nvSpPr>
              <p:spPr>
                <a:xfrm>
                  <a:off x="1440434" y="5949696"/>
                  <a:ext cx="44197" cy="646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197" h="64644">
                      <a:moveTo>
                        <a:pt x="41021" y="37846"/>
                      </a:moveTo>
                      <a:lnTo>
                        <a:pt x="44196" y="50419"/>
                      </a:lnTo>
                      <a:lnTo>
                        <a:pt x="44196" y="61468"/>
                      </a:lnTo>
                      <a:lnTo>
                        <a:pt x="41021" y="64643"/>
                      </a:lnTo>
                      <a:lnTo>
                        <a:pt x="34671" y="64643"/>
                      </a:lnTo>
                      <a:lnTo>
                        <a:pt x="26797" y="59944"/>
                      </a:lnTo>
                      <a:lnTo>
                        <a:pt x="18923" y="52070"/>
                      </a:lnTo>
                      <a:lnTo>
                        <a:pt x="3175" y="26797"/>
                      </a:lnTo>
                      <a:lnTo>
                        <a:pt x="0" y="14224"/>
                      </a:lnTo>
                      <a:lnTo>
                        <a:pt x="0" y="3175"/>
                      </a:lnTo>
                      <a:lnTo>
                        <a:pt x="3175" y="0"/>
                      </a:lnTo>
                      <a:lnTo>
                        <a:pt x="9525" y="0"/>
                      </a:lnTo>
                      <a:lnTo>
                        <a:pt x="17399" y="4826"/>
                      </a:lnTo>
                      <a:lnTo>
                        <a:pt x="25273" y="12700"/>
                      </a:lnTo>
                      <a:lnTo>
                        <a:pt x="33147" y="25273"/>
                      </a:lnTo>
                      <a:close/>
                    </a:path>
                  </a:pathLst>
                </a:custGeom>
                <a:solidFill>
                  <a:srgbClr val="FFEB00"/>
                </a:solidFill>
                <a:ln w="0" cap="flat" cmpd="sng" algn="ctr">
                  <a:solidFill>
                    <a:srgbClr val="FFEB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9" name="Freeform 268"/>
                <p:cNvSpPr/>
                <p:nvPr/>
              </p:nvSpPr>
              <p:spPr>
                <a:xfrm>
                  <a:off x="1440434" y="5949696"/>
                  <a:ext cx="44197" cy="646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197" h="64644">
                      <a:moveTo>
                        <a:pt x="44196" y="48895"/>
                      </a:moveTo>
                      <a:lnTo>
                        <a:pt x="44196" y="58293"/>
                      </a:lnTo>
                      <a:lnTo>
                        <a:pt x="42672" y="61468"/>
                      </a:lnTo>
                      <a:lnTo>
                        <a:pt x="41021" y="62992"/>
                      </a:lnTo>
                      <a:lnTo>
                        <a:pt x="37846" y="64643"/>
                      </a:lnTo>
                      <a:lnTo>
                        <a:pt x="26797" y="58293"/>
                      </a:lnTo>
                      <a:lnTo>
                        <a:pt x="18923" y="50419"/>
                      </a:lnTo>
                      <a:lnTo>
                        <a:pt x="11049" y="39370"/>
                      </a:lnTo>
                      <a:lnTo>
                        <a:pt x="4699" y="26797"/>
                      </a:lnTo>
                      <a:lnTo>
                        <a:pt x="0" y="6350"/>
                      </a:lnTo>
                      <a:lnTo>
                        <a:pt x="1651" y="3175"/>
                      </a:lnTo>
                      <a:lnTo>
                        <a:pt x="3175" y="1651"/>
                      </a:lnTo>
                      <a:lnTo>
                        <a:pt x="6350" y="0"/>
                      </a:lnTo>
                      <a:lnTo>
                        <a:pt x="17399" y="6350"/>
                      </a:lnTo>
                      <a:lnTo>
                        <a:pt x="25273" y="14224"/>
                      </a:lnTo>
                      <a:lnTo>
                        <a:pt x="33147" y="25273"/>
                      </a:lnTo>
                      <a:close/>
                    </a:path>
                  </a:pathLst>
                </a:custGeom>
                <a:solidFill>
                  <a:srgbClr val="FFED00"/>
                </a:solidFill>
                <a:ln w="0" cap="flat" cmpd="sng" algn="ctr">
                  <a:solidFill>
                    <a:srgbClr val="FFED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0" name="Freeform 269"/>
                <p:cNvSpPr/>
                <p:nvPr/>
              </p:nvSpPr>
              <p:spPr>
                <a:xfrm>
                  <a:off x="1080643" y="5926074"/>
                  <a:ext cx="375540" cy="2410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5540" h="241047">
                      <a:moveTo>
                        <a:pt x="0" y="188976"/>
                      </a:moveTo>
                      <a:lnTo>
                        <a:pt x="1651" y="185928"/>
                      </a:lnTo>
                      <a:lnTo>
                        <a:pt x="7874" y="182753"/>
                      </a:lnTo>
                      <a:lnTo>
                        <a:pt x="14224" y="184277"/>
                      </a:lnTo>
                      <a:lnTo>
                        <a:pt x="20574" y="187452"/>
                      </a:lnTo>
                      <a:lnTo>
                        <a:pt x="36322" y="163830"/>
                      </a:lnTo>
                      <a:lnTo>
                        <a:pt x="53721" y="143383"/>
                      </a:lnTo>
                      <a:lnTo>
                        <a:pt x="91567" y="99314"/>
                      </a:lnTo>
                      <a:lnTo>
                        <a:pt x="113665" y="78867"/>
                      </a:lnTo>
                      <a:lnTo>
                        <a:pt x="135763" y="59944"/>
                      </a:lnTo>
                      <a:lnTo>
                        <a:pt x="157861" y="42545"/>
                      </a:lnTo>
                      <a:lnTo>
                        <a:pt x="179959" y="26797"/>
                      </a:lnTo>
                      <a:lnTo>
                        <a:pt x="203581" y="15748"/>
                      </a:lnTo>
                      <a:lnTo>
                        <a:pt x="227330" y="6350"/>
                      </a:lnTo>
                      <a:lnTo>
                        <a:pt x="249301" y="0"/>
                      </a:lnTo>
                      <a:lnTo>
                        <a:pt x="260350" y="0"/>
                      </a:lnTo>
                      <a:lnTo>
                        <a:pt x="282448" y="1651"/>
                      </a:lnTo>
                      <a:lnTo>
                        <a:pt x="291973" y="4826"/>
                      </a:lnTo>
                      <a:lnTo>
                        <a:pt x="303022" y="11049"/>
                      </a:lnTo>
                      <a:lnTo>
                        <a:pt x="320294" y="25273"/>
                      </a:lnTo>
                      <a:lnTo>
                        <a:pt x="336169" y="48895"/>
                      </a:lnTo>
                      <a:lnTo>
                        <a:pt x="342392" y="64643"/>
                      </a:lnTo>
                      <a:lnTo>
                        <a:pt x="348742" y="81915"/>
                      </a:lnTo>
                      <a:lnTo>
                        <a:pt x="355092" y="102489"/>
                      </a:lnTo>
                      <a:lnTo>
                        <a:pt x="361442" y="81915"/>
                      </a:lnTo>
                      <a:lnTo>
                        <a:pt x="364490" y="78867"/>
                      </a:lnTo>
                      <a:lnTo>
                        <a:pt x="366141" y="78867"/>
                      </a:lnTo>
                      <a:lnTo>
                        <a:pt x="367665" y="80391"/>
                      </a:lnTo>
                      <a:lnTo>
                        <a:pt x="370840" y="86614"/>
                      </a:lnTo>
                      <a:lnTo>
                        <a:pt x="374015" y="119761"/>
                      </a:lnTo>
                      <a:lnTo>
                        <a:pt x="375539" y="146558"/>
                      </a:lnTo>
                      <a:lnTo>
                        <a:pt x="372364" y="165354"/>
                      </a:lnTo>
                      <a:lnTo>
                        <a:pt x="370840" y="168529"/>
                      </a:lnTo>
                      <a:lnTo>
                        <a:pt x="367665" y="170180"/>
                      </a:lnTo>
                      <a:lnTo>
                        <a:pt x="364490" y="168529"/>
                      </a:lnTo>
                      <a:lnTo>
                        <a:pt x="356616" y="159131"/>
                      </a:lnTo>
                      <a:lnTo>
                        <a:pt x="356616" y="129159"/>
                      </a:lnTo>
                      <a:lnTo>
                        <a:pt x="353441" y="118110"/>
                      </a:lnTo>
                      <a:lnTo>
                        <a:pt x="344043" y="96139"/>
                      </a:lnTo>
                      <a:lnTo>
                        <a:pt x="329819" y="78867"/>
                      </a:lnTo>
                      <a:lnTo>
                        <a:pt x="309245" y="61468"/>
                      </a:lnTo>
                      <a:lnTo>
                        <a:pt x="280924" y="47244"/>
                      </a:lnTo>
                      <a:lnTo>
                        <a:pt x="263525" y="44069"/>
                      </a:lnTo>
                      <a:lnTo>
                        <a:pt x="247777" y="42545"/>
                      </a:lnTo>
                      <a:lnTo>
                        <a:pt x="228854" y="42545"/>
                      </a:lnTo>
                      <a:lnTo>
                        <a:pt x="209931" y="45720"/>
                      </a:lnTo>
                      <a:lnTo>
                        <a:pt x="191008" y="50419"/>
                      </a:lnTo>
                      <a:lnTo>
                        <a:pt x="170434" y="58293"/>
                      </a:lnTo>
                      <a:lnTo>
                        <a:pt x="149860" y="69342"/>
                      </a:lnTo>
                      <a:lnTo>
                        <a:pt x="129413" y="83566"/>
                      </a:lnTo>
                      <a:lnTo>
                        <a:pt x="107315" y="100838"/>
                      </a:lnTo>
                      <a:lnTo>
                        <a:pt x="86868" y="121285"/>
                      </a:lnTo>
                      <a:lnTo>
                        <a:pt x="66294" y="144907"/>
                      </a:lnTo>
                      <a:lnTo>
                        <a:pt x="44196" y="171704"/>
                      </a:lnTo>
                      <a:lnTo>
                        <a:pt x="23749" y="203200"/>
                      </a:lnTo>
                      <a:lnTo>
                        <a:pt x="23749" y="212598"/>
                      </a:lnTo>
                      <a:lnTo>
                        <a:pt x="22098" y="234696"/>
                      </a:lnTo>
                      <a:lnTo>
                        <a:pt x="20574" y="239395"/>
                      </a:lnTo>
                      <a:lnTo>
                        <a:pt x="17399" y="241046"/>
                      </a:lnTo>
                      <a:lnTo>
                        <a:pt x="12573" y="241046"/>
                      </a:lnTo>
                      <a:lnTo>
                        <a:pt x="9525" y="236220"/>
                      </a:lnTo>
                      <a:lnTo>
                        <a:pt x="6350" y="228346"/>
                      </a:lnTo>
                      <a:lnTo>
                        <a:pt x="0" y="203200"/>
                      </a:lnTo>
                      <a:lnTo>
                        <a:pt x="0" y="193802"/>
                      </a:lnTo>
                      <a:close/>
                    </a:path>
                  </a:pathLst>
                </a:custGeom>
                <a:solidFill>
                  <a:srgbClr val="B02419"/>
                </a:solidFill>
                <a:ln w="0" cap="flat" cmpd="sng" algn="ctr">
                  <a:solidFill>
                    <a:srgbClr val="B0241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1" name="Freeform 270"/>
                <p:cNvSpPr/>
                <p:nvPr/>
              </p:nvSpPr>
              <p:spPr>
                <a:xfrm>
                  <a:off x="1213231" y="5986018"/>
                  <a:ext cx="165736" cy="393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5736" h="39371">
                      <a:moveTo>
                        <a:pt x="162560" y="29845"/>
                      </a:moveTo>
                      <a:lnTo>
                        <a:pt x="165735" y="34544"/>
                      </a:lnTo>
                      <a:lnTo>
                        <a:pt x="164084" y="36195"/>
                      </a:lnTo>
                      <a:lnTo>
                        <a:pt x="151511" y="36195"/>
                      </a:lnTo>
                      <a:lnTo>
                        <a:pt x="138811" y="29845"/>
                      </a:lnTo>
                      <a:lnTo>
                        <a:pt x="123063" y="26670"/>
                      </a:lnTo>
                      <a:lnTo>
                        <a:pt x="104140" y="25146"/>
                      </a:lnTo>
                      <a:lnTo>
                        <a:pt x="61595" y="28321"/>
                      </a:lnTo>
                      <a:lnTo>
                        <a:pt x="39370" y="31496"/>
                      </a:lnTo>
                      <a:lnTo>
                        <a:pt x="0" y="39370"/>
                      </a:lnTo>
                      <a:lnTo>
                        <a:pt x="0" y="37719"/>
                      </a:lnTo>
                      <a:lnTo>
                        <a:pt x="9525" y="29845"/>
                      </a:lnTo>
                      <a:lnTo>
                        <a:pt x="26797" y="20447"/>
                      </a:lnTo>
                      <a:lnTo>
                        <a:pt x="47371" y="9398"/>
                      </a:lnTo>
                      <a:lnTo>
                        <a:pt x="74168" y="3048"/>
                      </a:lnTo>
                      <a:lnTo>
                        <a:pt x="100965" y="0"/>
                      </a:lnTo>
                      <a:lnTo>
                        <a:pt x="115189" y="1524"/>
                      </a:lnTo>
                      <a:lnTo>
                        <a:pt x="141986" y="12573"/>
                      </a:lnTo>
                      <a:lnTo>
                        <a:pt x="154559" y="21971"/>
                      </a:lnTo>
                      <a:close/>
                    </a:path>
                  </a:pathLst>
                </a:custGeom>
                <a:solidFill>
                  <a:srgbClr val="F5DA01"/>
                </a:solidFill>
                <a:ln w="0" cap="flat" cmpd="sng" algn="ctr">
                  <a:solidFill>
                    <a:srgbClr val="F5DA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2" name="Freeform 271"/>
                <p:cNvSpPr/>
                <p:nvPr/>
              </p:nvSpPr>
              <p:spPr>
                <a:xfrm>
                  <a:off x="1216406" y="5986018"/>
                  <a:ext cx="159386" cy="377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9386" h="37720">
                      <a:moveTo>
                        <a:pt x="157734" y="28321"/>
                      </a:moveTo>
                      <a:lnTo>
                        <a:pt x="159385" y="33020"/>
                      </a:lnTo>
                      <a:lnTo>
                        <a:pt x="159385" y="34544"/>
                      </a:lnTo>
                      <a:lnTo>
                        <a:pt x="157734" y="36195"/>
                      </a:lnTo>
                      <a:lnTo>
                        <a:pt x="146685" y="34544"/>
                      </a:lnTo>
                      <a:lnTo>
                        <a:pt x="135636" y="28321"/>
                      </a:lnTo>
                      <a:lnTo>
                        <a:pt x="119888" y="25146"/>
                      </a:lnTo>
                      <a:lnTo>
                        <a:pt x="80391" y="25146"/>
                      </a:lnTo>
                      <a:lnTo>
                        <a:pt x="59944" y="28321"/>
                      </a:lnTo>
                      <a:lnTo>
                        <a:pt x="37846" y="29845"/>
                      </a:lnTo>
                      <a:lnTo>
                        <a:pt x="1524" y="37719"/>
                      </a:lnTo>
                      <a:lnTo>
                        <a:pt x="0" y="37719"/>
                      </a:lnTo>
                      <a:lnTo>
                        <a:pt x="0" y="36195"/>
                      </a:lnTo>
                      <a:lnTo>
                        <a:pt x="9398" y="28321"/>
                      </a:lnTo>
                      <a:lnTo>
                        <a:pt x="25273" y="18923"/>
                      </a:lnTo>
                      <a:lnTo>
                        <a:pt x="47244" y="9398"/>
                      </a:lnTo>
                      <a:lnTo>
                        <a:pt x="70993" y="3048"/>
                      </a:lnTo>
                      <a:lnTo>
                        <a:pt x="97790" y="0"/>
                      </a:lnTo>
                      <a:lnTo>
                        <a:pt x="112014" y="1524"/>
                      </a:lnTo>
                      <a:lnTo>
                        <a:pt x="137287" y="12573"/>
                      </a:lnTo>
                      <a:lnTo>
                        <a:pt x="149860" y="21971"/>
                      </a:lnTo>
                      <a:close/>
                    </a:path>
                  </a:pathLst>
                </a:custGeom>
                <a:solidFill>
                  <a:srgbClr val="F5DA01"/>
                </a:solidFill>
                <a:ln w="0" cap="flat" cmpd="sng" algn="ctr">
                  <a:solidFill>
                    <a:srgbClr val="F5DA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3" name="Freeform 272"/>
                <p:cNvSpPr/>
                <p:nvPr/>
              </p:nvSpPr>
              <p:spPr>
                <a:xfrm>
                  <a:off x="1219581" y="5986018"/>
                  <a:ext cx="154560" cy="377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4560" h="37720">
                      <a:moveTo>
                        <a:pt x="153035" y="28321"/>
                      </a:moveTo>
                      <a:lnTo>
                        <a:pt x="154559" y="33020"/>
                      </a:lnTo>
                      <a:lnTo>
                        <a:pt x="154559" y="34544"/>
                      </a:lnTo>
                      <a:lnTo>
                        <a:pt x="151384" y="34544"/>
                      </a:lnTo>
                      <a:lnTo>
                        <a:pt x="141986" y="33020"/>
                      </a:lnTo>
                      <a:lnTo>
                        <a:pt x="137287" y="29845"/>
                      </a:lnTo>
                      <a:lnTo>
                        <a:pt x="116713" y="25146"/>
                      </a:lnTo>
                      <a:lnTo>
                        <a:pt x="99314" y="23622"/>
                      </a:lnTo>
                      <a:lnTo>
                        <a:pt x="58293" y="26670"/>
                      </a:lnTo>
                      <a:lnTo>
                        <a:pt x="37846" y="29845"/>
                      </a:lnTo>
                      <a:lnTo>
                        <a:pt x="1524" y="37719"/>
                      </a:lnTo>
                      <a:lnTo>
                        <a:pt x="0" y="36195"/>
                      </a:lnTo>
                      <a:lnTo>
                        <a:pt x="1524" y="34544"/>
                      </a:lnTo>
                      <a:lnTo>
                        <a:pt x="25146" y="18923"/>
                      </a:lnTo>
                      <a:lnTo>
                        <a:pt x="45720" y="9398"/>
                      </a:lnTo>
                      <a:lnTo>
                        <a:pt x="69342" y="3048"/>
                      </a:lnTo>
                      <a:lnTo>
                        <a:pt x="96139" y="0"/>
                      </a:lnTo>
                      <a:lnTo>
                        <a:pt x="108839" y="1524"/>
                      </a:lnTo>
                      <a:lnTo>
                        <a:pt x="134112" y="12573"/>
                      </a:lnTo>
                      <a:lnTo>
                        <a:pt x="145161" y="20447"/>
                      </a:lnTo>
                      <a:close/>
                    </a:path>
                  </a:pathLst>
                </a:custGeom>
                <a:solidFill>
                  <a:srgbClr val="F5DC01"/>
                </a:solidFill>
                <a:ln w="0" cap="flat" cmpd="sng" algn="ctr">
                  <a:solidFill>
                    <a:srgbClr val="F5DC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4" name="Freeform 273"/>
                <p:cNvSpPr/>
                <p:nvPr/>
              </p:nvSpPr>
              <p:spPr>
                <a:xfrm>
                  <a:off x="1222756" y="5987542"/>
                  <a:ext cx="149861" cy="346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9861" h="34672">
                      <a:moveTo>
                        <a:pt x="148209" y="25146"/>
                      </a:moveTo>
                      <a:lnTo>
                        <a:pt x="149860" y="29845"/>
                      </a:lnTo>
                      <a:lnTo>
                        <a:pt x="149860" y="31496"/>
                      </a:lnTo>
                      <a:lnTo>
                        <a:pt x="137287" y="31496"/>
                      </a:lnTo>
                      <a:lnTo>
                        <a:pt x="127762" y="25146"/>
                      </a:lnTo>
                      <a:lnTo>
                        <a:pt x="113538" y="23622"/>
                      </a:lnTo>
                      <a:lnTo>
                        <a:pt x="96139" y="22098"/>
                      </a:lnTo>
                      <a:lnTo>
                        <a:pt x="75692" y="22098"/>
                      </a:lnTo>
                      <a:lnTo>
                        <a:pt x="56769" y="25146"/>
                      </a:lnTo>
                      <a:lnTo>
                        <a:pt x="36195" y="26797"/>
                      </a:lnTo>
                      <a:lnTo>
                        <a:pt x="1524" y="34671"/>
                      </a:lnTo>
                      <a:lnTo>
                        <a:pt x="0" y="34671"/>
                      </a:lnTo>
                      <a:lnTo>
                        <a:pt x="9398" y="25146"/>
                      </a:lnTo>
                      <a:lnTo>
                        <a:pt x="23622" y="17399"/>
                      </a:lnTo>
                      <a:lnTo>
                        <a:pt x="44069" y="7874"/>
                      </a:lnTo>
                      <a:lnTo>
                        <a:pt x="55118" y="4699"/>
                      </a:lnTo>
                      <a:lnTo>
                        <a:pt x="80391" y="0"/>
                      </a:lnTo>
                      <a:lnTo>
                        <a:pt x="105664" y="0"/>
                      </a:lnTo>
                      <a:lnTo>
                        <a:pt x="129286" y="9398"/>
                      </a:lnTo>
                      <a:lnTo>
                        <a:pt x="140335" y="18923"/>
                      </a:lnTo>
                      <a:close/>
                    </a:path>
                  </a:pathLst>
                </a:custGeom>
                <a:solidFill>
                  <a:srgbClr val="F5DF01"/>
                </a:solidFill>
                <a:ln w="0" cap="flat" cmpd="sng" algn="ctr">
                  <a:solidFill>
                    <a:srgbClr val="F5DF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5" name="Freeform 274"/>
                <p:cNvSpPr/>
                <p:nvPr/>
              </p:nvSpPr>
              <p:spPr>
                <a:xfrm>
                  <a:off x="1225804" y="5987542"/>
                  <a:ext cx="145162" cy="330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5162" h="33021">
                      <a:moveTo>
                        <a:pt x="145161" y="28321"/>
                      </a:moveTo>
                      <a:lnTo>
                        <a:pt x="145161" y="29845"/>
                      </a:lnTo>
                      <a:lnTo>
                        <a:pt x="141986" y="31496"/>
                      </a:lnTo>
                      <a:lnTo>
                        <a:pt x="132588" y="29845"/>
                      </a:lnTo>
                      <a:lnTo>
                        <a:pt x="127889" y="26797"/>
                      </a:lnTo>
                      <a:lnTo>
                        <a:pt x="108839" y="22098"/>
                      </a:lnTo>
                      <a:lnTo>
                        <a:pt x="74168" y="22098"/>
                      </a:lnTo>
                      <a:lnTo>
                        <a:pt x="55245" y="23622"/>
                      </a:lnTo>
                      <a:lnTo>
                        <a:pt x="36322" y="26797"/>
                      </a:lnTo>
                      <a:lnTo>
                        <a:pt x="1651" y="33020"/>
                      </a:lnTo>
                      <a:lnTo>
                        <a:pt x="0" y="33020"/>
                      </a:lnTo>
                      <a:lnTo>
                        <a:pt x="1651" y="31496"/>
                      </a:lnTo>
                      <a:lnTo>
                        <a:pt x="23749" y="15748"/>
                      </a:lnTo>
                      <a:lnTo>
                        <a:pt x="53721" y="4699"/>
                      </a:lnTo>
                      <a:lnTo>
                        <a:pt x="77343" y="0"/>
                      </a:lnTo>
                      <a:lnTo>
                        <a:pt x="102616" y="0"/>
                      </a:lnTo>
                      <a:lnTo>
                        <a:pt x="124714" y="9398"/>
                      </a:lnTo>
                      <a:lnTo>
                        <a:pt x="135763" y="17399"/>
                      </a:lnTo>
                      <a:close/>
                    </a:path>
                  </a:pathLst>
                </a:custGeom>
                <a:solidFill>
                  <a:srgbClr val="F5DF01"/>
                </a:solidFill>
                <a:ln w="0" cap="flat" cmpd="sng" algn="ctr">
                  <a:solidFill>
                    <a:srgbClr val="F5DF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6" name="Freeform 275"/>
                <p:cNvSpPr/>
                <p:nvPr/>
              </p:nvSpPr>
              <p:spPr>
                <a:xfrm>
                  <a:off x="1228979" y="5987542"/>
                  <a:ext cx="140463" cy="314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0463" h="31497">
                      <a:moveTo>
                        <a:pt x="137287" y="23622"/>
                      </a:moveTo>
                      <a:lnTo>
                        <a:pt x="140462" y="28321"/>
                      </a:lnTo>
                      <a:lnTo>
                        <a:pt x="140462" y="29972"/>
                      </a:lnTo>
                      <a:lnTo>
                        <a:pt x="127889" y="29972"/>
                      </a:lnTo>
                      <a:lnTo>
                        <a:pt x="124714" y="26797"/>
                      </a:lnTo>
                      <a:lnTo>
                        <a:pt x="118364" y="23622"/>
                      </a:lnTo>
                      <a:lnTo>
                        <a:pt x="89916" y="20447"/>
                      </a:lnTo>
                      <a:lnTo>
                        <a:pt x="70993" y="20447"/>
                      </a:lnTo>
                      <a:lnTo>
                        <a:pt x="34671" y="25146"/>
                      </a:lnTo>
                      <a:lnTo>
                        <a:pt x="1524" y="31496"/>
                      </a:lnTo>
                      <a:lnTo>
                        <a:pt x="0" y="31496"/>
                      </a:lnTo>
                      <a:lnTo>
                        <a:pt x="9525" y="23622"/>
                      </a:lnTo>
                      <a:lnTo>
                        <a:pt x="23622" y="15748"/>
                      </a:lnTo>
                      <a:lnTo>
                        <a:pt x="42672" y="7874"/>
                      </a:lnTo>
                      <a:lnTo>
                        <a:pt x="63119" y="1524"/>
                      </a:lnTo>
                      <a:lnTo>
                        <a:pt x="86741" y="0"/>
                      </a:lnTo>
                      <a:lnTo>
                        <a:pt x="110490" y="4699"/>
                      </a:lnTo>
                      <a:lnTo>
                        <a:pt x="121539" y="9398"/>
                      </a:lnTo>
                      <a:lnTo>
                        <a:pt x="131064" y="17399"/>
                      </a:lnTo>
                      <a:close/>
                    </a:path>
                  </a:pathLst>
                </a:custGeom>
                <a:solidFill>
                  <a:srgbClr val="F5E202"/>
                </a:solidFill>
                <a:ln w="0" cap="flat" cmpd="sng" algn="ctr">
                  <a:solidFill>
                    <a:srgbClr val="F5E20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7" name="Freeform 276"/>
                <p:cNvSpPr/>
                <p:nvPr/>
              </p:nvSpPr>
              <p:spPr>
                <a:xfrm>
                  <a:off x="1233678" y="5987542"/>
                  <a:ext cx="134113" cy="314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4113" h="31497">
                      <a:moveTo>
                        <a:pt x="134112" y="26797"/>
                      </a:moveTo>
                      <a:lnTo>
                        <a:pt x="134112" y="28321"/>
                      </a:lnTo>
                      <a:lnTo>
                        <a:pt x="123190" y="28321"/>
                      </a:lnTo>
                      <a:lnTo>
                        <a:pt x="118364" y="25146"/>
                      </a:lnTo>
                      <a:lnTo>
                        <a:pt x="100965" y="20447"/>
                      </a:lnTo>
                      <a:lnTo>
                        <a:pt x="67945" y="20447"/>
                      </a:lnTo>
                      <a:lnTo>
                        <a:pt x="31623" y="25146"/>
                      </a:lnTo>
                      <a:lnTo>
                        <a:pt x="0" y="31496"/>
                      </a:lnTo>
                      <a:lnTo>
                        <a:pt x="0" y="29972"/>
                      </a:lnTo>
                      <a:lnTo>
                        <a:pt x="20574" y="15748"/>
                      </a:lnTo>
                      <a:lnTo>
                        <a:pt x="48895" y="3175"/>
                      </a:lnTo>
                      <a:lnTo>
                        <a:pt x="71120" y="0"/>
                      </a:lnTo>
                      <a:lnTo>
                        <a:pt x="93218" y="1524"/>
                      </a:lnTo>
                      <a:lnTo>
                        <a:pt x="115189" y="9398"/>
                      </a:lnTo>
                      <a:lnTo>
                        <a:pt x="124714" y="17399"/>
                      </a:lnTo>
                      <a:close/>
                    </a:path>
                  </a:pathLst>
                </a:custGeom>
                <a:solidFill>
                  <a:srgbClr val="F7E501"/>
                </a:solidFill>
                <a:ln w="0" cap="flat" cmpd="sng" algn="ctr">
                  <a:solidFill>
                    <a:srgbClr val="F7E5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8" name="Freeform 277"/>
                <p:cNvSpPr/>
                <p:nvPr/>
              </p:nvSpPr>
              <p:spPr>
                <a:xfrm>
                  <a:off x="1236853" y="5987542"/>
                  <a:ext cx="129414" cy="2997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9414" h="29973">
                      <a:moveTo>
                        <a:pt x="129413" y="26797"/>
                      </a:moveTo>
                      <a:lnTo>
                        <a:pt x="127889" y="26797"/>
                      </a:lnTo>
                      <a:lnTo>
                        <a:pt x="126238" y="28321"/>
                      </a:lnTo>
                      <a:lnTo>
                        <a:pt x="113665" y="25146"/>
                      </a:lnTo>
                      <a:lnTo>
                        <a:pt x="108966" y="22098"/>
                      </a:lnTo>
                      <a:lnTo>
                        <a:pt x="82042" y="18923"/>
                      </a:lnTo>
                      <a:lnTo>
                        <a:pt x="64770" y="20447"/>
                      </a:lnTo>
                      <a:lnTo>
                        <a:pt x="31623" y="23622"/>
                      </a:lnTo>
                      <a:lnTo>
                        <a:pt x="1651" y="29972"/>
                      </a:lnTo>
                      <a:lnTo>
                        <a:pt x="0" y="29972"/>
                      </a:lnTo>
                      <a:lnTo>
                        <a:pt x="0" y="28321"/>
                      </a:lnTo>
                      <a:lnTo>
                        <a:pt x="7874" y="22098"/>
                      </a:lnTo>
                      <a:lnTo>
                        <a:pt x="37973" y="6223"/>
                      </a:lnTo>
                      <a:lnTo>
                        <a:pt x="67945" y="0"/>
                      </a:lnTo>
                      <a:lnTo>
                        <a:pt x="78867" y="0"/>
                      </a:lnTo>
                      <a:lnTo>
                        <a:pt x="100965" y="3175"/>
                      </a:lnTo>
                      <a:lnTo>
                        <a:pt x="121539" y="15748"/>
                      </a:lnTo>
                      <a:close/>
                    </a:path>
                  </a:pathLst>
                </a:custGeom>
                <a:solidFill>
                  <a:srgbClr val="F7E501"/>
                </a:solidFill>
                <a:ln w="0" cap="flat" cmpd="sng" algn="ctr">
                  <a:solidFill>
                    <a:srgbClr val="F7E5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9" name="Freeform 278"/>
                <p:cNvSpPr/>
                <p:nvPr/>
              </p:nvSpPr>
              <p:spPr>
                <a:xfrm>
                  <a:off x="1240028" y="5987542"/>
                  <a:ext cx="124715" cy="283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4715" h="28322">
                      <a:moveTo>
                        <a:pt x="121539" y="22098"/>
                      </a:moveTo>
                      <a:lnTo>
                        <a:pt x="124714" y="25146"/>
                      </a:lnTo>
                      <a:lnTo>
                        <a:pt x="123063" y="26797"/>
                      </a:lnTo>
                      <a:lnTo>
                        <a:pt x="113665" y="26797"/>
                      </a:lnTo>
                      <a:lnTo>
                        <a:pt x="105791" y="22098"/>
                      </a:lnTo>
                      <a:lnTo>
                        <a:pt x="93091" y="18923"/>
                      </a:lnTo>
                      <a:lnTo>
                        <a:pt x="63119" y="18923"/>
                      </a:lnTo>
                      <a:lnTo>
                        <a:pt x="29972" y="23622"/>
                      </a:lnTo>
                      <a:lnTo>
                        <a:pt x="1651" y="28321"/>
                      </a:lnTo>
                      <a:lnTo>
                        <a:pt x="0" y="28321"/>
                      </a:lnTo>
                      <a:lnTo>
                        <a:pt x="7874" y="22098"/>
                      </a:lnTo>
                      <a:lnTo>
                        <a:pt x="36322" y="6223"/>
                      </a:lnTo>
                      <a:lnTo>
                        <a:pt x="55245" y="1524"/>
                      </a:lnTo>
                      <a:lnTo>
                        <a:pt x="75692" y="0"/>
                      </a:lnTo>
                      <a:lnTo>
                        <a:pt x="96266" y="3175"/>
                      </a:lnTo>
                      <a:lnTo>
                        <a:pt x="116840" y="15748"/>
                      </a:lnTo>
                      <a:close/>
                    </a:path>
                  </a:pathLst>
                </a:custGeom>
                <a:solidFill>
                  <a:srgbClr val="F7E701"/>
                </a:solidFill>
                <a:ln w="0" cap="flat" cmpd="sng" algn="ctr">
                  <a:solidFill>
                    <a:srgbClr val="F7E7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0" name="Freeform 279"/>
                <p:cNvSpPr/>
                <p:nvPr/>
              </p:nvSpPr>
              <p:spPr>
                <a:xfrm>
                  <a:off x="1243203" y="5987542"/>
                  <a:ext cx="119889" cy="283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889" h="28322">
                      <a:moveTo>
                        <a:pt x="119888" y="23622"/>
                      </a:moveTo>
                      <a:lnTo>
                        <a:pt x="118364" y="25146"/>
                      </a:lnTo>
                      <a:lnTo>
                        <a:pt x="108839" y="25146"/>
                      </a:lnTo>
                      <a:lnTo>
                        <a:pt x="100965" y="20447"/>
                      </a:lnTo>
                      <a:lnTo>
                        <a:pt x="75692" y="17399"/>
                      </a:lnTo>
                      <a:lnTo>
                        <a:pt x="61595" y="18923"/>
                      </a:lnTo>
                      <a:lnTo>
                        <a:pt x="28448" y="22098"/>
                      </a:lnTo>
                      <a:lnTo>
                        <a:pt x="1524" y="28321"/>
                      </a:lnTo>
                      <a:lnTo>
                        <a:pt x="0" y="26797"/>
                      </a:lnTo>
                      <a:lnTo>
                        <a:pt x="1524" y="26797"/>
                      </a:lnTo>
                      <a:lnTo>
                        <a:pt x="7874" y="20447"/>
                      </a:lnTo>
                      <a:lnTo>
                        <a:pt x="34671" y="6223"/>
                      </a:lnTo>
                      <a:lnTo>
                        <a:pt x="63119" y="0"/>
                      </a:lnTo>
                      <a:lnTo>
                        <a:pt x="74168" y="0"/>
                      </a:lnTo>
                      <a:lnTo>
                        <a:pt x="93091" y="3175"/>
                      </a:lnTo>
                      <a:lnTo>
                        <a:pt x="102616" y="7874"/>
                      </a:lnTo>
                      <a:lnTo>
                        <a:pt x="112014" y="15748"/>
                      </a:lnTo>
                      <a:close/>
                    </a:path>
                  </a:pathLst>
                </a:custGeom>
                <a:solidFill>
                  <a:srgbClr val="F7E901"/>
                </a:solidFill>
                <a:ln w="0" cap="flat" cmpd="sng" algn="ctr">
                  <a:solidFill>
                    <a:srgbClr val="F7E9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1" name="Freeform 280"/>
                <p:cNvSpPr/>
                <p:nvPr/>
              </p:nvSpPr>
              <p:spPr>
                <a:xfrm>
                  <a:off x="1246378" y="5987542"/>
                  <a:ext cx="113666" cy="267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3666" h="26798">
                      <a:moveTo>
                        <a:pt x="112014" y="20447"/>
                      </a:moveTo>
                      <a:lnTo>
                        <a:pt x="113665" y="23622"/>
                      </a:lnTo>
                      <a:lnTo>
                        <a:pt x="112014" y="25146"/>
                      </a:lnTo>
                      <a:lnTo>
                        <a:pt x="85217" y="17399"/>
                      </a:lnTo>
                      <a:lnTo>
                        <a:pt x="58420" y="17399"/>
                      </a:lnTo>
                      <a:lnTo>
                        <a:pt x="28448" y="20447"/>
                      </a:lnTo>
                      <a:lnTo>
                        <a:pt x="1524" y="26797"/>
                      </a:lnTo>
                      <a:lnTo>
                        <a:pt x="0" y="26797"/>
                      </a:lnTo>
                      <a:lnTo>
                        <a:pt x="1524" y="25146"/>
                      </a:lnTo>
                      <a:lnTo>
                        <a:pt x="18923" y="12573"/>
                      </a:lnTo>
                      <a:lnTo>
                        <a:pt x="34671" y="6223"/>
                      </a:lnTo>
                      <a:lnTo>
                        <a:pt x="61595" y="0"/>
                      </a:lnTo>
                      <a:lnTo>
                        <a:pt x="70993" y="0"/>
                      </a:lnTo>
                      <a:lnTo>
                        <a:pt x="89916" y="3175"/>
                      </a:lnTo>
                      <a:lnTo>
                        <a:pt x="107315" y="14224"/>
                      </a:lnTo>
                      <a:close/>
                    </a:path>
                  </a:pathLst>
                </a:custGeom>
                <a:solidFill>
                  <a:srgbClr val="FAEB01"/>
                </a:solidFill>
                <a:ln w="0" cap="flat" cmpd="sng" algn="ctr">
                  <a:solidFill>
                    <a:srgbClr val="FAEB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2" name="Freeform 281"/>
                <p:cNvSpPr/>
                <p:nvPr/>
              </p:nvSpPr>
              <p:spPr>
                <a:xfrm>
                  <a:off x="1251077" y="5987542"/>
                  <a:ext cx="107316" cy="251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7316" h="25147">
                      <a:moveTo>
                        <a:pt x="105791" y="18923"/>
                      </a:moveTo>
                      <a:lnTo>
                        <a:pt x="107315" y="22098"/>
                      </a:lnTo>
                      <a:lnTo>
                        <a:pt x="107315" y="23622"/>
                      </a:lnTo>
                      <a:lnTo>
                        <a:pt x="97790" y="23622"/>
                      </a:lnTo>
                      <a:lnTo>
                        <a:pt x="91567" y="18923"/>
                      </a:lnTo>
                      <a:lnTo>
                        <a:pt x="67818" y="15748"/>
                      </a:lnTo>
                      <a:lnTo>
                        <a:pt x="55245" y="17399"/>
                      </a:lnTo>
                      <a:lnTo>
                        <a:pt x="25273" y="20447"/>
                      </a:lnTo>
                      <a:lnTo>
                        <a:pt x="0" y="25146"/>
                      </a:lnTo>
                      <a:lnTo>
                        <a:pt x="0" y="23622"/>
                      </a:lnTo>
                      <a:lnTo>
                        <a:pt x="6350" y="18923"/>
                      </a:lnTo>
                      <a:lnTo>
                        <a:pt x="31496" y="6223"/>
                      </a:lnTo>
                      <a:lnTo>
                        <a:pt x="56896" y="0"/>
                      </a:lnTo>
                      <a:lnTo>
                        <a:pt x="66294" y="0"/>
                      </a:lnTo>
                      <a:lnTo>
                        <a:pt x="83566" y="3175"/>
                      </a:lnTo>
                      <a:lnTo>
                        <a:pt x="93091" y="7874"/>
                      </a:lnTo>
                      <a:lnTo>
                        <a:pt x="100965" y="14224"/>
                      </a:lnTo>
                      <a:close/>
                    </a:path>
                  </a:pathLst>
                </a:custGeom>
                <a:solidFill>
                  <a:srgbClr val="FAEE01"/>
                </a:solidFill>
                <a:ln w="0" cap="flat" cmpd="sng" algn="ctr">
                  <a:solidFill>
                    <a:srgbClr val="FAEE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3" name="Freeform 282"/>
                <p:cNvSpPr/>
                <p:nvPr/>
              </p:nvSpPr>
              <p:spPr>
                <a:xfrm>
                  <a:off x="1254252" y="5987542"/>
                  <a:ext cx="102617" cy="236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2617" h="23623">
                      <a:moveTo>
                        <a:pt x="100965" y="17399"/>
                      </a:moveTo>
                      <a:lnTo>
                        <a:pt x="102616" y="22098"/>
                      </a:lnTo>
                      <a:lnTo>
                        <a:pt x="94615" y="22098"/>
                      </a:lnTo>
                      <a:lnTo>
                        <a:pt x="77343" y="15748"/>
                      </a:lnTo>
                      <a:lnTo>
                        <a:pt x="52070" y="15748"/>
                      </a:lnTo>
                      <a:lnTo>
                        <a:pt x="25273" y="18923"/>
                      </a:lnTo>
                      <a:lnTo>
                        <a:pt x="0" y="23622"/>
                      </a:lnTo>
                      <a:lnTo>
                        <a:pt x="15748" y="12573"/>
                      </a:lnTo>
                      <a:lnTo>
                        <a:pt x="29972" y="6223"/>
                      </a:lnTo>
                      <a:lnTo>
                        <a:pt x="55245" y="0"/>
                      </a:lnTo>
                      <a:lnTo>
                        <a:pt x="63119" y="0"/>
                      </a:lnTo>
                      <a:lnTo>
                        <a:pt x="80391" y="3175"/>
                      </a:lnTo>
                      <a:lnTo>
                        <a:pt x="96266" y="14224"/>
                      </a:lnTo>
                      <a:close/>
                    </a:path>
                  </a:pathLst>
                </a:custGeom>
                <a:solidFill>
                  <a:srgbClr val="FAEE01"/>
                </a:solidFill>
                <a:ln w="0" cap="flat" cmpd="sng" algn="ctr">
                  <a:solidFill>
                    <a:srgbClr val="FAEE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4" name="Freeform 283"/>
                <p:cNvSpPr/>
                <p:nvPr/>
              </p:nvSpPr>
              <p:spPr>
                <a:xfrm>
                  <a:off x="1257427" y="5987542"/>
                  <a:ext cx="97791" cy="236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7791" h="23623">
                      <a:moveTo>
                        <a:pt x="96266" y="17399"/>
                      </a:moveTo>
                      <a:lnTo>
                        <a:pt x="97790" y="20447"/>
                      </a:lnTo>
                      <a:lnTo>
                        <a:pt x="97790" y="22098"/>
                      </a:lnTo>
                      <a:lnTo>
                        <a:pt x="96266" y="22098"/>
                      </a:lnTo>
                      <a:lnTo>
                        <a:pt x="82042" y="17399"/>
                      </a:lnTo>
                      <a:lnTo>
                        <a:pt x="74168" y="15748"/>
                      </a:lnTo>
                      <a:lnTo>
                        <a:pt x="50546" y="15748"/>
                      </a:lnTo>
                      <a:lnTo>
                        <a:pt x="23622" y="18923"/>
                      </a:lnTo>
                      <a:lnTo>
                        <a:pt x="0" y="23622"/>
                      </a:lnTo>
                      <a:lnTo>
                        <a:pt x="0" y="22098"/>
                      </a:lnTo>
                      <a:lnTo>
                        <a:pt x="15748" y="11049"/>
                      </a:lnTo>
                      <a:lnTo>
                        <a:pt x="28321" y="6223"/>
                      </a:lnTo>
                      <a:lnTo>
                        <a:pt x="52070" y="0"/>
                      </a:lnTo>
                      <a:lnTo>
                        <a:pt x="59944" y="0"/>
                      </a:lnTo>
                      <a:lnTo>
                        <a:pt x="77216" y="3175"/>
                      </a:lnTo>
                      <a:lnTo>
                        <a:pt x="91440" y="12573"/>
                      </a:lnTo>
                      <a:close/>
                    </a:path>
                  </a:pathLst>
                </a:custGeom>
                <a:solidFill>
                  <a:srgbClr val="FAF001"/>
                </a:solidFill>
                <a:ln w="0" cap="flat" cmpd="sng" algn="ctr">
                  <a:solidFill>
                    <a:srgbClr val="FAF0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5" name="Freeform 284"/>
                <p:cNvSpPr/>
                <p:nvPr/>
              </p:nvSpPr>
              <p:spPr>
                <a:xfrm>
                  <a:off x="1260602" y="5987542"/>
                  <a:ext cx="93092" cy="22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092" h="22099">
                      <a:moveTo>
                        <a:pt x="91440" y="15748"/>
                      </a:moveTo>
                      <a:lnTo>
                        <a:pt x="93091" y="18923"/>
                      </a:lnTo>
                      <a:lnTo>
                        <a:pt x="93091" y="20447"/>
                      </a:lnTo>
                      <a:lnTo>
                        <a:pt x="85217" y="20447"/>
                      </a:lnTo>
                      <a:lnTo>
                        <a:pt x="78867" y="17399"/>
                      </a:lnTo>
                      <a:lnTo>
                        <a:pt x="59944" y="14224"/>
                      </a:lnTo>
                      <a:lnTo>
                        <a:pt x="47371" y="14224"/>
                      </a:lnTo>
                      <a:lnTo>
                        <a:pt x="21971" y="17399"/>
                      </a:lnTo>
                      <a:lnTo>
                        <a:pt x="1524" y="22098"/>
                      </a:lnTo>
                      <a:lnTo>
                        <a:pt x="0" y="22098"/>
                      </a:lnTo>
                      <a:lnTo>
                        <a:pt x="0" y="20447"/>
                      </a:lnTo>
                      <a:lnTo>
                        <a:pt x="15748" y="11049"/>
                      </a:lnTo>
                      <a:lnTo>
                        <a:pt x="26797" y="6223"/>
                      </a:lnTo>
                      <a:lnTo>
                        <a:pt x="48895" y="0"/>
                      </a:lnTo>
                      <a:lnTo>
                        <a:pt x="56769" y="0"/>
                      </a:lnTo>
                      <a:lnTo>
                        <a:pt x="72517" y="3175"/>
                      </a:lnTo>
                      <a:lnTo>
                        <a:pt x="80391" y="6223"/>
                      </a:lnTo>
                      <a:lnTo>
                        <a:pt x="86741" y="12573"/>
                      </a:lnTo>
                      <a:close/>
                    </a:path>
                  </a:pathLst>
                </a:custGeom>
                <a:solidFill>
                  <a:srgbClr val="FAF301"/>
                </a:solidFill>
                <a:ln w="0" cap="flat" cmpd="sng" algn="ctr">
                  <a:solidFill>
                    <a:srgbClr val="FAF3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6" name="Freeform 285"/>
                <p:cNvSpPr/>
                <p:nvPr/>
              </p:nvSpPr>
              <p:spPr>
                <a:xfrm>
                  <a:off x="1263650" y="5987542"/>
                  <a:ext cx="88393" cy="204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393" h="20448">
                      <a:moveTo>
                        <a:pt x="86868" y="15748"/>
                      </a:moveTo>
                      <a:lnTo>
                        <a:pt x="88392" y="18923"/>
                      </a:lnTo>
                      <a:lnTo>
                        <a:pt x="80518" y="18923"/>
                      </a:lnTo>
                      <a:lnTo>
                        <a:pt x="74168" y="15748"/>
                      </a:lnTo>
                      <a:lnTo>
                        <a:pt x="66294" y="14224"/>
                      </a:lnTo>
                      <a:lnTo>
                        <a:pt x="45847" y="14224"/>
                      </a:lnTo>
                      <a:lnTo>
                        <a:pt x="22098" y="17399"/>
                      </a:lnTo>
                      <a:lnTo>
                        <a:pt x="1651" y="20447"/>
                      </a:lnTo>
                      <a:lnTo>
                        <a:pt x="0" y="20447"/>
                      </a:lnTo>
                      <a:lnTo>
                        <a:pt x="1651" y="20447"/>
                      </a:lnTo>
                      <a:lnTo>
                        <a:pt x="6350" y="15748"/>
                      </a:lnTo>
                      <a:lnTo>
                        <a:pt x="26924" y="4699"/>
                      </a:lnTo>
                      <a:lnTo>
                        <a:pt x="53721" y="0"/>
                      </a:lnTo>
                      <a:lnTo>
                        <a:pt x="69469" y="3175"/>
                      </a:lnTo>
                      <a:lnTo>
                        <a:pt x="75819" y="6223"/>
                      </a:lnTo>
                      <a:lnTo>
                        <a:pt x="82169" y="11049"/>
                      </a:lnTo>
                      <a:close/>
                    </a:path>
                  </a:pathLst>
                </a:custGeom>
                <a:solidFill>
                  <a:srgbClr val="FAF301"/>
                </a:solidFill>
                <a:ln w="0" cap="flat" cmpd="sng" algn="ctr">
                  <a:solidFill>
                    <a:srgbClr val="FAF3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7" name="Freeform 286"/>
                <p:cNvSpPr/>
                <p:nvPr/>
              </p:nvSpPr>
              <p:spPr>
                <a:xfrm>
                  <a:off x="1266825" y="5987542"/>
                  <a:ext cx="83694" cy="204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3694" h="20448">
                      <a:moveTo>
                        <a:pt x="82042" y="14224"/>
                      </a:moveTo>
                      <a:lnTo>
                        <a:pt x="83693" y="17399"/>
                      </a:lnTo>
                      <a:lnTo>
                        <a:pt x="82042" y="18923"/>
                      </a:lnTo>
                      <a:lnTo>
                        <a:pt x="70993" y="15748"/>
                      </a:lnTo>
                      <a:lnTo>
                        <a:pt x="53721" y="12573"/>
                      </a:lnTo>
                      <a:lnTo>
                        <a:pt x="42672" y="12573"/>
                      </a:lnTo>
                      <a:lnTo>
                        <a:pt x="20574" y="15748"/>
                      </a:lnTo>
                      <a:lnTo>
                        <a:pt x="1651" y="20447"/>
                      </a:lnTo>
                      <a:lnTo>
                        <a:pt x="0" y="20447"/>
                      </a:lnTo>
                      <a:lnTo>
                        <a:pt x="14224" y="9398"/>
                      </a:lnTo>
                      <a:lnTo>
                        <a:pt x="25273" y="4699"/>
                      </a:lnTo>
                      <a:lnTo>
                        <a:pt x="52070" y="0"/>
                      </a:lnTo>
                      <a:lnTo>
                        <a:pt x="64770" y="3175"/>
                      </a:lnTo>
                      <a:lnTo>
                        <a:pt x="70993" y="6223"/>
                      </a:lnTo>
                      <a:lnTo>
                        <a:pt x="77343" y="11049"/>
                      </a:lnTo>
                      <a:close/>
                    </a:path>
                  </a:pathLst>
                </a:custGeom>
                <a:solidFill>
                  <a:srgbClr val="FCF601"/>
                </a:solidFill>
                <a:ln w="0" cap="flat" cmpd="sng" algn="ctr">
                  <a:solidFill>
                    <a:srgbClr val="FCF6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8" name="Freeform 287"/>
                <p:cNvSpPr/>
                <p:nvPr/>
              </p:nvSpPr>
              <p:spPr>
                <a:xfrm>
                  <a:off x="1271651" y="5987542"/>
                  <a:ext cx="77217" cy="18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17" h="18924">
                      <a:moveTo>
                        <a:pt x="77216" y="15748"/>
                      </a:moveTo>
                      <a:lnTo>
                        <a:pt x="75692" y="17399"/>
                      </a:lnTo>
                      <a:lnTo>
                        <a:pt x="69342" y="17399"/>
                      </a:lnTo>
                      <a:lnTo>
                        <a:pt x="64643" y="14224"/>
                      </a:lnTo>
                      <a:lnTo>
                        <a:pt x="56769" y="12573"/>
                      </a:lnTo>
                      <a:lnTo>
                        <a:pt x="39370" y="12573"/>
                      </a:lnTo>
                      <a:lnTo>
                        <a:pt x="17272" y="15748"/>
                      </a:lnTo>
                      <a:lnTo>
                        <a:pt x="0" y="18923"/>
                      </a:lnTo>
                      <a:lnTo>
                        <a:pt x="0" y="17399"/>
                      </a:lnTo>
                      <a:lnTo>
                        <a:pt x="10922" y="9398"/>
                      </a:lnTo>
                      <a:lnTo>
                        <a:pt x="22098" y="4699"/>
                      </a:lnTo>
                      <a:lnTo>
                        <a:pt x="47244" y="0"/>
                      </a:lnTo>
                      <a:lnTo>
                        <a:pt x="59944" y="3175"/>
                      </a:lnTo>
                      <a:lnTo>
                        <a:pt x="66167" y="6223"/>
                      </a:lnTo>
                      <a:lnTo>
                        <a:pt x="72517" y="11049"/>
                      </a:lnTo>
                      <a:close/>
                    </a:path>
                  </a:pathLst>
                </a:custGeom>
                <a:solidFill>
                  <a:srgbClr val="FCF601"/>
                </a:solidFill>
                <a:ln w="0" cap="flat" cmpd="sng" algn="ctr">
                  <a:solidFill>
                    <a:srgbClr val="FCF6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9" name="Freeform 288"/>
                <p:cNvSpPr/>
                <p:nvPr/>
              </p:nvSpPr>
              <p:spPr>
                <a:xfrm>
                  <a:off x="1274826" y="5987542"/>
                  <a:ext cx="72518" cy="174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2518" h="17400">
                      <a:moveTo>
                        <a:pt x="70993" y="12573"/>
                      </a:moveTo>
                      <a:lnTo>
                        <a:pt x="72517" y="15748"/>
                      </a:lnTo>
                      <a:lnTo>
                        <a:pt x="66167" y="15748"/>
                      </a:lnTo>
                      <a:lnTo>
                        <a:pt x="53594" y="12573"/>
                      </a:lnTo>
                      <a:lnTo>
                        <a:pt x="36195" y="12573"/>
                      </a:lnTo>
                      <a:lnTo>
                        <a:pt x="17272" y="14224"/>
                      </a:lnTo>
                      <a:lnTo>
                        <a:pt x="0" y="17399"/>
                      </a:lnTo>
                      <a:lnTo>
                        <a:pt x="10922" y="9398"/>
                      </a:lnTo>
                      <a:lnTo>
                        <a:pt x="20447" y="4699"/>
                      </a:lnTo>
                      <a:lnTo>
                        <a:pt x="31496" y="1524"/>
                      </a:lnTo>
                      <a:lnTo>
                        <a:pt x="44069" y="0"/>
                      </a:lnTo>
                      <a:lnTo>
                        <a:pt x="56769" y="3175"/>
                      </a:lnTo>
                      <a:lnTo>
                        <a:pt x="67818" y="9398"/>
                      </a:lnTo>
                      <a:close/>
                    </a:path>
                  </a:pathLst>
                </a:custGeom>
                <a:solidFill>
                  <a:srgbClr val="FCF901"/>
                </a:solidFill>
                <a:ln w="0" cap="flat" cmpd="sng" algn="ctr">
                  <a:solidFill>
                    <a:srgbClr val="FCF9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0" name="Freeform 289"/>
                <p:cNvSpPr/>
                <p:nvPr/>
              </p:nvSpPr>
              <p:spPr>
                <a:xfrm>
                  <a:off x="1277874" y="5987542"/>
                  <a:ext cx="66295" cy="157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295" h="15749">
                      <a:moveTo>
                        <a:pt x="66294" y="14224"/>
                      </a:moveTo>
                      <a:lnTo>
                        <a:pt x="66294" y="15748"/>
                      </a:lnTo>
                      <a:lnTo>
                        <a:pt x="61595" y="15748"/>
                      </a:lnTo>
                      <a:lnTo>
                        <a:pt x="56769" y="12573"/>
                      </a:lnTo>
                      <a:lnTo>
                        <a:pt x="50546" y="11049"/>
                      </a:lnTo>
                      <a:lnTo>
                        <a:pt x="34798" y="11049"/>
                      </a:lnTo>
                      <a:lnTo>
                        <a:pt x="15875" y="12573"/>
                      </a:lnTo>
                      <a:lnTo>
                        <a:pt x="0" y="15748"/>
                      </a:lnTo>
                      <a:lnTo>
                        <a:pt x="18923" y="4699"/>
                      </a:lnTo>
                      <a:lnTo>
                        <a:pt x="41021" y="0"/>
                      </a:lnTo>
                      <a:lnTo>
                        <a:pt x="52070" y="3175"/>
                      </a:lnTo>
                      <a:lnTo>
                        <a:pt x="63119" y="9398"/>
                      </a:lnTo>
                      <a:close/>
                    </a:path>
                  </a:pathLst>
                </a:custGeom>
                <a:solidFill>
                  <a:srgbClr val="FCF901"/>
                </a:solidFill>
                <a:ln w="0" cap="flat" cmpd="sng" algn="ctr">
                  <a:solidFill>
                    <a:srgbClr val="FCF90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1" name="Freeform 290"/>
                <p:cNvSpPr/>
                <p:nvPr/>
              </p:nvSpPr>
              <p:spPr>
                <a:xfrm>
                  <a:off x="1281049" y="5989066"/>
                  <a:ext cx="61596" cy="14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596" h="14225">
                      <a:moveTo>
                        <a:pt x="61595" y="12700"/>
                      </a:moveTo>
                      <a:lnTo>
                        <a:pt x="56769" y="12700"/>
                      </a:lnTo>
                      <a:lnTo>
                        <a:pt x="47371" y="9525"/>
                      </a:lnTo>
                      <a:lnTo>
                        <a:pt x="31623" y="9525"/>
                      </a:lnTo>
                      <a:lnTo>
                        <a:pt x="15748" y="11049"/>
                      </a:lnTo>
                      <a:lnTo>
                        <a:pt x="0" y="14224"/>
                      </a:lnTo>
                      <a:lnTo>
                        <a:pt x="0" y="12700"/>
                      </a:lnTo>
                      <a:lnTo>
                        <a:pt x="4699" y="11049"/>
                      </a:lnTo>
                      <a:lnTo>
                        <a:pt x="9525" y="6350"/>
                      </a:lnTo>
                      <a:lnTo>
                        <a:pt x="28448" y="0"/>
                      </a:lnTo>
                      <a:lnTo>
                        <a:pt x="48895" y="1651"/>
                      </a:lnTo>
                      <a:lnTo>
                        <a:pt x="53594" y="3175"/>
                      </a:lnTo>
                      <a:lnTo>
                        <a:pt x="58420" y="7874"/>
                      </a:lnTo>
                      <a:close/>
                    </a:path>
                  </a:pathLst>
                </a:custGeom>
                <a:solidFill>
                  <a:srgbClr val="FFFC00"/>
                </a:solidFill>
                <a:ln w="0" cap="flat" cmpd="sng" algn="ctr">
                  <a:solidFill>
                    <a:srgbClr val="FFFC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2" name="Freeform 291"/>
                <p:cNvSpPr/>
                <p:nvPr/>
              </p:nvSpPr>
              <p:spPr>
                <a:xfrm>
                  <a:off x="1284224" y="5989066"/>
                  <a:ext cx="56770" cy="12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770" h="12701">
                      <a:moveTo>
                        <a:pt x="56769" y="11049"/>
                      </a:moveTo>
                      <a:lnTo>
                        <a:pt x="55245" y="12700"/>
                      </a:lnTo>
                      <a:lnTo>
                        <a:pt x="48895" y="9525"/>
                      </a:lnTo>
                      <a:lnTo>
                        <a:pt x="42672" y="7874"/>
                      </a:lnTo>
                      <a:lnTo>
                        <a:pt x="29972" y="7874"/>
                      </a:lnTo>
                      <a:lnTo>
                        <a:pt x="1524" y="12700"/>
                      </a:lnTo>
                      <a:lnTo>
                        <a:pt x="0" y="12700"/>
                      </a:lnTo>
                      <a:lnTo>
                        <a:pt x="1524" y="12700"/>
                      </a:lnTo>
                      <a:lnTo>
                        <a:pt x="3175" y="9525"/>
                      </a:lnTo>
                      <a:lnTo>
                        <a:pt x="25273" y="0"/>
                      </a:lnTo>
                      <a:lnTo>
                        <a:pt x="34671" y="0"/>
                      </a:lnTo>
                      <a:lnTo>
                        <a:pt x="44196" y="1651"/>
                      </a:lnTo>
                      <a:lnTo>
                        <a:pt x="48895" y="3175"/>
                      </a:lnTo>
                      <a:lnTo>
                        <a:pt x="53594" y="635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 cap="flat" cmpd="sng" algn="ctr">
                  <a:solidFill>
                    <a:srgbClr val="FFFF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3" name="Freeform 292"/>
                <p:cNvSpPr/>
                <p:nvPr/>
              </p:nvSpPr>
              <p:spPr>
                <a:xfrm>
                  <a:off x="1326896" y="5477256"/>
                  <a:ext cx="244476" cy="3387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4476" h="338710">
                      <a:moveTo>
                        <a:pt x="219329" y="313436"/>
                      </a:moveTo>
                      <a:lnTo>
                        <a:pt x="184531" y="319786"/>
                      </a:lnTo>
                      <a:lnTo>
                        <a:pt x="145034" y="329184"/>
                      </a:lnTo>
                      <a:lnTo>
                        <a:pt x="105664" y="337058"/>
                      </a:lnTo>
                      <a:lnTo>
                        <a:pt x="91440" y="338709"/>
                      </a:lnTo>
                      <a:lnTo>
                        <a:pt x="67818" y="335534"/>
                      </a:lnTo>
                      <a:lnTo>
                        <a:pt x="48895" y="326009"/>
                      </a:lnTo>
                      <a:lnTo>
                        <a:pt x="28321" y="307086"/>
                      </a:lnTo>
                      <a:lnTo>
                        <a:pt x="18923" y="292989"/>
                      </a:lnTo>
                      <a:lnTo>
                        <a:pt x="10922" y="275590"/>
                      </a:lnTo>
                      <a:lnTo>
                        <a:pt x="6223" y="256667"/>
                      </a:lnTo>
                      <a:lnTo>
                        <a:pt x="1524" y="236220"/>
                      </a:lnTo>
                      <a:lnTo>
                        <a:pt x="0" y="214249"/>
                      </a:lnTo>
                      <a:lnTo>
                        <a:pt x="0" y="192151"/>
                      </a:lnTo>
                      <a:lnTo>
                        <a:pt x="1524" y="170180"/>
                      </a:lnTo>
                      <a:lnTo>
                        <a:pt x="4699" y="146558"/>
                      </a:lnTo>
                      <a:lnTo>
                        <a:pt x="9398" y="124460"/>
                      </a:lnTo>
                      <a:lnTo>
                        <a:pt x="14097" y="100838"/>
                      </a:lnTo>
                      <a:lnTo>
                        <a:pt x="25146" y="59944"/>
                      </a:lnTo>
                      <a:lnTo>
                        <a:pt x="36195" y="22098"/>
                      </a:lnTo>
                      <a:lnTo>
                        <a:pt x="40894" y="14224"/>
                      </a:lnTo>
                      <a:lnTo>
                        <a:pt x="50419" y="3175"/>
                      </a:lnTo>
                      <a:lnTo>
                        <a:pt x="59944" y="0"/>
                      </a:lnTo>
                      <a:lnTo>
                        <a:pt x="64643" y="1651"/>
                      </a:lnTo>
                      <a:lnTo>
                        <a:pt x="74041" y="7874"/>
                      </a:lnTo>
                      <a:lnTo>
                        <a:pt x="91440" y="31496"/>
                      </a:lnTo>
                      <a:lnTo>
                        <a:pt x="116713" y="69342"/>
                      </a:lnTo>
                      <a:lnTo>
                        <a:pt x="148209" y="119761"/>
                      </a:lnTo>
                      <a:lnTo>
                        <a:pt x="178181" y="173228"/>
                      </a:lnTo>
                      <a:lnTo>
                        <a:pt x="208280" y="225298"/>
                      </a:lnTo>
                      <a:lnTo>
                        <a:pt x="230251" y="269367"/>
                      </a:lnTo>
                      <a:lnTo>
                        <a:pt x="238252" y="288290"/>
                      </a:lnTo>
                      <a:lnTo>
                        <a:pt x="242951" y="300863"/>
                      </a:lnTo>
                      <a:lnTo>
                        <a:pt x="244475" y="308737"/>
                      </a:lnTo>
                      <a:lnTo>
                        <a:pt x="244475" y="310261"/>
                      </a:lnTo>
                      <a:lnTo>
                        <a:pt x="242951" y="311912"/>
                      </a:lnTo>
                      <a:close/>
                    </a:path>
                  </a:pathLst>
                </a:custGeom>
                <a:solidFill>
                  <a:srgbClr val="F29E0C"/>
                </a:solidFill>
                <a:ln w="0" cap="flat" cmpd="sng" algn="ctr">
                  <a:solidFill>
                    <a:srgbClr val="F29E0C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4" name="Freeform 293"/>
                <p:cNvSpPr/>
                <p:nvPr/>
              </p:nvSpPr>
              <p:spPr>
                <a:xfrm>
                  <a:off x="1336294" y="5486781"/>
                  <a:ext cx="225680" cy="3133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5680" h="313310">
                      <a:moveTo>
                        <a:pt x="164084" y="300736"/>
                      </a:moveTo>
                      <a:lnTo>
                        <a:pt x="159385" y="300736"/>
                      </a:lnTo>
                      <a:lnTo>
                        <a:pt x="154686" y="302387"/>
                      </a:lnTo>
                      <a:lnTo>
                        <a:pt x="148336" y="302387"/>
                      </a:lnTo>
                      <a:lnTo>
                        <a:pt x="143637" y="303911"/>
                      </a:lnTo>
                      <a:lnTo>
                        <a:pt x="138811" y="303911"/>
                      </a:lnTo>
                      <a:lnTo>
                        <a:pt x="129413" y="307086"/>
                      </a:lnTo>
                      <a:lnTo>
                        <a:pt x="123063" y="307086"/>
                      </a:lnTo>
                      <a:lnTo>
                        <a:pt x="118364" y="308610"/>
                      </a:lnTo>
                      <a:lnTo>
                        <a:pt x="113665" y="308610"/>
                      </a:lnTo>
                      <a:lnTo>
                        <a:pt x="108839" y="310261"/>
                      </a:lnTo>
                      <a:lnTo>
                        <a:pt x="104140" y="310261"/>
                      </a:lnTo>
                      <a:lnTo>
                        <a:pt x="99441" y="311785"/>
                      </a:lnTo>
                      <a:lnTo>
                        <a:pt x="94742" y="311785"/>
                      </a:lnTo>
                      <a:lnTo>
                        <a:pt x="91567" y="313309"/>
                      </a:lnTo>
                      <a:lnTo>
                        <a:pt x="83566" y="313309"/>
                      </a:lnTo>
                      <a:lnTo>
                        <a:pt x="80518" y="311785"/>
                      </a:lnTo>
                      <a:lnTo>
                        <a:pt x="78867" y="311785"/>
                      </a:lnTo>
                      <a:lnTo>
                        <a:pt x="75819" y="310261"/>
                      </a:lnTo>
                      <a:lnTo>
                        <a:pt x="72644" y="310261"/>
                      </a:lnTo>
                      <a:lnTo>
                        <a:pt x="70993" y="308610"/>
                      </a:lnTo>
                      <a:lnTo>
                        <a:pt x="67818" y="308610"/>
                      </a:lnTo>
                      <a:lnTo>
                        <a:pt x="64643" y="307086"/>
                      </a:lnTo>
                      <a:lnTo>
                        <a:pt x="63119" y="305562"/>
                      </a:lnTo>
                      <a:lnTo>
                        <a:pt x="56769" y="302387"/>
                      </a:lnTo>
                      <a:lnTo>
                        <a:pt x="55245" y="302387"/>
                      </a:lnTo>
                      <a:lnTo>
                        <a:pt x="52070" y="300736"/>
                      </a:lnTo>
                      <a:lnTo>
                        <a:pt x="31496" y="286639"/>
                      </a:lnTo>
                      <a:lnTo>
                        <a:pt x="26797" y="280289"/>
                      </a:lnTo>
                      <a:lnTo>
                        <a:pt x="9525" y="251968"/>
                      </a:lnTo>
                      <a:lnTo>
                        <a:pt x="4699" y="234569"/>
                      </a:lnTo>
                      <a:lnTo>
                        <a:pt x="0" y="206248"/>
                      </a:lnTo>
                      <a:lnTo>
                        <a:pt x="0" y="166878"/>
                      </a:lnTo>
                      <a:lnTo>
                        <a:pt x="3175" y="144907"/>
                      </a:lnTo>
                      <a:lnTo>
                        <a:pt x="6350" y="124333"/>
                      </a:lnTo>
                      <a:lnTo>
                        <a:pt x="12573" y="91313"/>
                      </a:lnTo>
                      <a:lnTo>
                        <a:pt x="15748" y="81788"/>
                      </a:lnTo>
                      <a:lnTo>
                        <a:pt x="17399" y="70866"/>
                      </a:lnTo>
                      <a:lnTo>
                        <a:pt x="29972" y="33020"/>
                      </a:lnTo>
                      <a:lnTo>
                        <a:pt x="41021" y="6223"/>
                      </a:lnTo>
                      <a:lnTo>
                        <a:pt x="45720" y="1524"/>
                      </a:lnTo>
                      <a:lnTo>
                        <a:pt x="47371" y="1524"/>
                      </a:lnTo>
                      <a:lnTo>
                        <a:pt x="47371" y="0"/>
                      </a:lnTo>
                      <a:lnTo>
                        <a:pt x="52070" y="0"/>
                      </a:lnTo>
                      <a:lnTo>
                        <a:pt x="53594" y="1524"/>
                      </a:lnTo>
                      <a:lnTo>
                        <a:pt x="55245" y="1524"/>
                      </a:lnTo>
                      <a:lnTo>
                        <a:pt x="58420" y="4699"/>
                      </a:lnTo>
                      <a:lnTo>
                        <a:pt x="80518" y="34544"/>
                      </a:lnTo>
                      <a:lnTo>
                        <a:pt x="93091" y="55118"/>
                      </a:lnTo>
                      <a:lnTo>
                        <a:pt x="100965" y="64516"/>
                      </a:lnTo>
                      <a:lnTo>
                        <a:pt x="107315" y="77089"/>
                      </a:lnTo>
                      <a:lnTo>
                        <a:pt x="123063" y="102362"/>
                      </a:lnTo>
                      <a:lnTo>
                        <a:pt x="154686" y="154305"/>
                      </a:lnTo>
                      <a:lnTo>
                        <a:pt x="168783" y="181102"/>
                      </a:lnTo>
                      <a:lnTo>
                        <a:pt x="184658" y="207899"/>
                      </a:lnTo>
                      <a:lnTo>
                        <a:pt x="197231" y="231521"/>
                      </a:lnTo>
                      <a:lnTo>
                        <a:pt x="208280" y="255143"/>
                      </a:lnTo>
                      <a:lnTo>
                        <a:pt x="224028" y="288163"/>
                      </a:lnTo>
                      <a:lnTo>
                        <a:pt x="225679" y="292862"/>
                      </a:lnTo>
                      <a:lnTo>
                        <a:pt x="213106" y="292862"/>
                      </a:lnTo>
                      <a:lnTo>
                        <a:pt x="208280" y="294386"/>
                      </a:lnTo>
                      <a:lnTo>
                        <a:pt x="200406" y="294386"/>
                      </a:lnTo>
                      <a:lnTo>
                        <a:pt x="197231" y="296037"/>
                      </a:lnTo>
                      <a:lnTo>
                        <a:pt x="187706" y="296037"/>
                      </a:lnTo>
                      <a:lnTo>
                        <a:pt x="183007" y="297561"/>
                      </a:lnTo>
                      <a:lnTo>
                        <a:pt x="178308" y="297561"/>
                      </a:lnTo>
                      <a:lnTo>
                        <a:pt x="173609" y="299212"/>
                      </a:lnTo>
                      <a:lnTo>
                        <a:pt x="168783" y="2992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5" name="Freeform 294"/>
                <p:cNvSpPr/>
                <p:nvPr/>
              </p:nvSpPr>
              <p:spPr>
                <a:xfrm>
                  <a:off x="1333119" y="5585968"/>
                  <a:ext cx="156211" cy="2141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6211" h="214123">
                      <a:moveTo>
                        <a:pt x="64770" y="0"/>
                      </a:moveTo>
                      <a:lnTo>
                        <a:pt x="72644" y="0"/>
                      </a:lnTo>
                      <a:lnTo>
                        <a:pt x="88392" y="3175"/>
                      </a:lnTo>
                      <a:lnTo>
                        <a:pt x="102616" y="11049"/>
                      </a:lnTo>
                      <a:lnTo>
                        <a:pt x="116840" y="22098"/>
                      </a:lnTo>
                      <a:lnTo>
                        <a:pt x="140462" y="51943"/>
                      </a:lnTo>
                      <a:lnTo>
                        <a:pt x="148336" y="70866"/>
                      </a:lnTo>
                      <a:lnTo>
                        <a:pt x="154686" y="92964"/>
                      </a:lnTo>
                      <a:lnTo>
                        <a:pt x="156210" y="114935"/>
                      </a:lnTo>
                      <a:lnTo>
                        <a:pt x="156210" y="135382"/>
                      </a:lnTo>
                      <a:lnTo>
                        <a:pt x="153035" y="154305"/>
                      </a:lnTo>
                      <a:lnTo>
                        <a:pt x="146812" y="171577"/>
                      </a:lnTo>
                      <a:lnTo>
                        <a:pt x="137287" y="187452"/>
                      </a:lnTo>
                      <a:lnTo>
                        <a:pt x="126238" y="200025"/>
                      </a:lnTo>
                      <a:lnTo>
                        <a:pt x="119888" y="204724"/>
                      </a:lnTo>
                      <a:lnTo>
                        <a:pt x="99441" y="214122"/>
                      </a:lnTo>
                      <a:lnTo>
                        <a:pt x="83693" y="214122"/>
                      </a:lnTo>
                      <a:lnTo>
                        <a:pt x="67818" y="211074"/>
                      </a:lnTo>
                      <a:lnTo>
                        <a:pt x="39497" y="193675"/>
                      </a:lnTo>
                      <a:lnTo>
                        <a:pt x="26924" y="179578"/>
                      </a:lnTo>
                      <a:lnTo>
                        <a:pt x="15748" y="162179"/>
                      </a:lnTo>
                      <a:lnTo>
                        <a:pt x="7874" y="143256"/>
                      </a:lnTo>
                      <a:lnTo>
                        <a:pt x="1524" y="122809"/>
                      </a:lnTo>
                      <a:lnTo>
                        <a:pt x="0" y="100711"/>
                      </a:lnTo>
                      <a:lnTo>
                        <a:pt x="0" y="80264"/>
                      </a:lnTo>
                      <a:lnTo>
                        <a:pt x="3175" y="59817"/>
                      </a:lnTo>
                      <a:lnTo>
                        <a:pt x="9525" y="42545"/>
                      </a:lnTo>
                      <a:lnTo>
                        <a:pt x="29972" y="15748"/>
                      </a:lnTo>
                      <a:lnTo>
                        <a:pt x="42672" y="6223"/>
                      </a:lnTo>
                      <a:lnTo>
                        <a:pt x="48895" y="3175"/>
                      </a:lnTo>
                      <a:lnTo>
                        <a:pt x="56769" y="1524"/>
                      </a:lnTo>
                      <a:close/>
                    </a:path>
                  </a:pathLst>
                </a:custGeom>
                <a:solidFill>
                  <a:srgbClr val="104F1F"/>
                </a:solidFill>
                <a:ln w="0" cap="flat" cmpd="sng" algn="ctr">
                  <a:solidFill>
                    <a:srgbClr val="104F1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6" name="Freeform 295"/>
                <p:cNvSpPr/>
                <p:nvPr/>
              </p:nvSpPr>
              <p:spPr>
                <a:xfrm>
                  <a:off x="1334643" y="5592191"/>
                  <a:ext cx="151512" cy="2063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1512" h="206376">
                      <a:moveTo>
                        <a:pt x="72644" y="0"/>
                      </a:moveTo>
                      <a:lnTo>
                        <a:pt x="86868" y="3175"/>
                      </a:lnTo>
                      <a:lnTo>
                        <a:pt x="113665" y="20574"/>
                      </a:lnTo>
                      <a:lnTo>
                        <a:pt x="126365" y="34671"/>
                      </a:lnTo>
                      <a:lnTo>
                        <a:pt x="135763" y="50419"/>
                      </a:lnTo>
                      <a:lnTo>
                        <a:pt x="143637" y="69342"/>
                      </a:lnTo>
                      <a:lnTo>
                        <a:pt x="149987" y="89789"/>
                      </a:lnTo>
                      <a:lnTo>
                        <a:pt x="151511" y="110363"/>
                      </a:lnTo>
                      <a:lnTo>
                        <a:pt x="151511" y="130810"/>
                      </a:lnTo>
                      <a:lnTo>
                        <a:pt x="148463" y="148082"/>
                      </a:lnTo>
                      <a:lnTo>
                        <a:pt x="142113" y="165354"/>
                      </a:lnTo>
                      <a:lnTo>
                        <a:pt x="123190" y="192151"/>
                      </a:lnTo>
                      <a:lnTo>
                        <a:pt x="116840" y="196977"/>
                      </a:lnTo>
                      <a:lnTo>
                        <a:pt x="102616" y="203200"/>
                      </a:lnTo>
                      <a:lnTo>
                        <a:pt x="88392" y="206375"/>
                      </a:lnTo>
                      <a:lnTo>
                        <a:pt x="80518" y="206375"/>
                      </a:lnTo>
                      <a:lnTo>
                        <a:pt x="66294" y="203200"/>
                      </a:lnTo>
                      <a:lnTo>
                        <a:pt x="52197" y="195326"/>
                      </a:lnTo>
                      <a:lnTo>
                        <a:pt x="37973" y="184277"/>
                      </a:lnTo>
                      <a:lnTo>
                        <a:pt x="15875" y="155956"/>
                      </a:lnTo>
                      <a:lnTo>
                        <a:pt x="8001" y="137033"/>
                      </a:lnTo>
                      <a:lnTo>
                        <a:pt x="3175" y="116586"/>
                      </a:lnTo>
                      <a:lnTo>
                        <a:pt x="0" y="96139"/>
                      </a:lnTo>
                      <a:lnTo>
                        <a:pt x="1651" y="75692"/>
                      </a:lnTo>
                      <a:lnTo>
                        <a:pt x="4826" y="56769"/>
                      </a:lnTo>
                      <a:lnTo>
                        <a:pt x="11176" y="41021"/>
                      </a:lnTo>
                      <a:lnTo>
                        <a:pt x="19050" y="25273"/>
                      </a:lnTo>
                      <a:lnTo>
                        <a:pt x="36322" y="9525"/>
                      </a:lnTo>
                      <a:lnTo>
                        <a:pt x="56896" y="0"/>
                      </a:lnTo>
                      <a:close/>
                    </a:path>
                  </a:pathLst>
                </a:custGeom>
                <a:solidFill>
                  <a:srgbClr val="105221"/>
                </a:solidFill>
                <a:ln w="0" cap="flat" cmpd="sng" algn="ctr">
                  <a:solidFill>
                    <a:srgbClr val="10522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7" name="Freeform 296"/>
                <p:cNvSpPr/>
                <p:nvPr/>
              </p:nvSpPr>
              <p:spPr>
                <a:xfrm>
                  <a:off x="1337818" y="5598541"/>
                  <a:ext cx="145289" cy="1968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5289" h="196851">
                      <a:moveTo>
                        <a:pt x="69469" y="0"/>
                      </a:moveTo>
                      <a:lnTo>
                        <a:pt x="83693" y="3175"/>
                      </a:lnTo>
                      <a:lnTo>
                        <a:pt x="97917" y="9525"/>
                      </a:lnTo>
                      <a:lnTo>
                        <a:pt x="121539" y="33147"/>
                      </a:lnTo>
                      <a:lnTo>
                        <a:pt x="131064" y="48895"/>
                      </a:lnTo>
                      <a:lnTo>
                        <a:pt x="138938" y="66167"/>
                      </a:lnTo>
                      <a:lnTo>
                        <a:pt x="143637" y="86614"/>
                      </a:lnTo>
                      <a:lnTo>
                        <a:pt x="145288" y="105537"/>
                      </a:lnTo>
                      <a:lnTo>
                        <a:pt x="145288" y="124460"/>
                      </a:lnTo>
                      <a:lnTo>
                        <a:pt x="142113" y="143383"/>
                      </a:lnTo>
                      <a:lnTo>
                        <a:pt x="127889" y="173228"/>
                      </a:lnTo>
                      <a:lnTo>
                        <a:pt x="110490" y="188976"/>
                      </a:lnTo>
                      <a:lnTo>
                        <a:pt x="97917" y="195326"/>
                      </a:lnTo>
                      <a:lnTo>
                        <a:pt x="91567" y="196850"/>
                      </a:lnTo>
                      <a:lnTo>
                        <a:pt x="75819" y="196850"/>
                      </a:lnTo>
                      <a:lnTo>
                        <a:pt x="61595" y="193675"/>
                      </a:lnTo>
                      <a:lnTo>
                        <a:pt x="49022" y="187452"/>
                      </a:lnTo>
                      <a:lnTo>
                        <a:pt x="23749" y="163830"/>
                      </a:lnTo>
                      <a:lnTo>
                        <a:pt x="14224" y="148082"/>
                      </a:lnTo>
                      <a:lnTo>
                        <a:pt x="8001" y="130683"/>
                      </a:lnTo>
                      <a:lnTo>
                        <a:pt x="1651" y="111760"/>
                      </a:lnTo>
                      <a:lnTo>
                        <a:pt x="0" y="91313"/>
                      </a:lnTo>
                      <a:lnTo>
                        <a:pt x="0" y="72517"/>
                      </a:lnTo>
                      <a:lnTo>
                        <a:pt x="4826" y="53594"/>
                      </a:lnTo>
                      <a:lnTo>
                        <a:pt x="9525" y="37846"/>
                      </a:lnTo>
                      <a:lnTo>
                        <a:pt x="28448" y="12573"/>
                      </a:lnTo>
                      <a:lnTo>
                        <a:pt x="34798" y="7874"/>
                      </a:lnTo>
                      <a:lnTo>
                        <a:pt x="47371" y="1651"/>
                      </a:lnTo>
                      <a:lnTo>
                        <a:pt x="55245" y="0"/>
                      </a:lnTo>
                      <a:close/>
                    </a:path>
                  </a:pathLst>
                </a:custGeom>
                <a:solidFill>
                  <a:srgbClr val="0E5523"/>
                </a:solidFill>
                <a:ln w="0" cap="flat" cmpd="sng" algn="ctr">
                  <a:solidFill>
                    <a:srgbClr val="0E552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8" name="Freeform 297"/>
                <p:cNvSpPr/>
                <p:nvPr/>
              </p:nvSpPr>
              <p:spPr>
                <a:xfrm>
                  <a:off x="1340993" y="5604891"/>
                  <a:ext cx="138939" cy="1889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8939" h="188977">
                      <a:moveTo>
                        <a:pt x="66294" y="0"/>
                      </a:moveTo>
                      <a:lnTo>
                        <a:pt x="80518" y="3175"/>
                      </a:lnTo>
                      <a:lnTo>
                        <a:pt x="93091" y="9398"/>
                      </a:lnTo>
                      <a:lnTo>
                        <a:pt x="105791" y="18923"/>
                      </a:lnTo>
                      <a:lnTo>
                        <a:pt x="116840" y="31496"/>
                      </a:lnTo>
                      <a:lnTo>
                        <a:pt x="124714" y="47244"/>
                      </a:lnTo>
                      <a:lnTo>
                        <a:pt x="132588" y="64516"/>
                      </a:lnTo>
                      <a:lnTo>
                        <a:pt x="137287" y="81788"/>
                      </a:lnTo>
                      <a:lnTo>
                        <a:pt x="138938" y="102362"/>
                      </a:lnTo>
                      <a:lnTo>
                        <a:pt x="138938" y="119634"/>
                      </a:lnTo>
                      <a:lnTo>
                        <a:pt x="134112" y="137033"/>
                      </a:lnTo>
                      <a:lnTo>
                        <a:pt x="129413" y="152654"/>
                      </a:lnTo>
                      <a:lnTo>
                        <a:pt x="121539" y="165354"/>
                      </a:lnTo>
                      <a:lnTo>
                        <a:pt x="110490" y="176276"/>
                      </a:lnTo>
                      <a:lnTo>
                        <a:pt x="99441" y="184277"/>
                      </a:lnTo>
                      <a:lnTo>
                        <a:pt x="78867" y="188976"/>
                      </a:lnTo>
                      <a:lnTo>
                        <a:pt x="72644" y="188976"/>
                      </a:lnTo>
                      <a:lnTo>
                        <a:pt x="58420" y="185801"/>
                      </a:lnTo>
                      <a:lnTo>
                        <a:pt x="33147" y="168529"/>
                      </a:lnTo>
                      <a:lnTo>
                        <a:pt x="12700" y="141732"/>
                      </a:lnTo>
                      <a:lnTo>
                        <a:pt x="6350" y="124333"/>
                      </a:lnTo>
                      <a:lnTo>
                        <a:pt x="1651" y="105410"/>
                      </a:lnTo>
                      <a:lnTo>
                        <a:pt x="0" y="86614"/>
                      </a:lnTo>
                      <a:lnTo>
                        <a:pt x="0" y="67691"/>
                      </a:lnTo>
                      <a:lnTo>
                        <a:pt x="3175" y="50419"/>
                      </a:lnTo>
                      <a:lnTo>
                        <a:pt x="17399" y="21971"/>
                      </a:lnTo>
                      <a:lnTo>
                        <a:pt x="26797" y="10922"/>
                      </a:lnTo>
                      <a:lnTo>
                        <a:pt x="45847" y="1524"/>
                      </a:lnTo>
                      <a:lnTo>
                        <a:pt x="52070" y="0"/>
                      </a:lnTo>
                      <a:close/>
                    </a:path>
                  </a:pathLst>
                </a:custGeom>
                <a:solidFill>
                  <a:srgbClr val="0E5824"/>
                </a:solidFill>
                <a:ln w="0" cap="flat" cmpd="sng" algn="ctr">
                  <a:solidFill>
                    <a:srgbClr val="0E5824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9" name="Freeform 298"/>
                <p:cNvSpPr/>
                <p:nvPr/>
              </p:nvSpPr>
              <p:spPr>
                <a:xfrm>
                  <a:off x="1342644" y="5609590"/>
                  <a:ext cx="134113" cy="1811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4113" h="181103">
                      <a:moveTo>
                        <a:pt x="58293" y="0"/>
                      </a:moveTo>
                      <a:lnTo>
                        <a:pt x="78867" y="4699"/>
                      </a:lnTo>
                      <a:lnTo>
                        <a:pt x="91440" y="11049"/>
                      </a:lnTo>
                      <a:lnTo>
                        <a:pt x="113538" y="31496"/>
                      </a:lnTo>
                      <a:lnTo>
                        <a:pt x="121539" y="47244"/>
                      </a:lnTo>
                      <a:lnTo>
                        <a:pt x="127762" y="62992"/>
                      </a:lnTo>
                      <a:lnTo>
                        <a:pt x="132461" y="80264"/>
                      </a:lnTo>
                      <a:lnTo>
                        <a:pt x="134112" y="99187"/>
                      </a:lnTo>
                      <a:lnTo>
                        <a:pt x="134112" y="116586"/>
                      </a:lnTo>
                      <a:lnTo>
                        <a:pt x="124587" y="147955"/>
                      </a:lnTo>
                      <a:lnTo>
                        <a:pt x="116713" y="160655"/>
                      </a:lnTo>
                      <a:lnTo>
                        <a:pt x="107315" y="170053"/>
                      </a:lnTo>
                      <a:lnTo>
                        <a:pt x="94615" y="177927"/>
                      </a:lnTo>
                      <a:lnTo>
                        <a:pt x="82042" y="181102"/>
                      </a:lnTo>
                      <a:lnTo>
                        <a:pt x="69469" y="181102"/>
                      </a:lnTo>
                      <a:lnTo>
                        <a:pt x="56769" y="177927"/>
                      </a:lnTo>
                      <a:lnTo>
                        <a:pt x="44196" y="171577"/>
                      </a:lnTo>
                      <a:lnTo>
                        <a:pt x="31496" y="162179"/>
                      </a:lnTo>
                      <a:lnTo>
                        <a:pt x="12573" y="135382"/>
                      </a:lnTo>
                      <a:lnTo>
                        <a:pt x="6223" y="119634"/>
                      </a:lnTo>
                      <a:lnTo>
                        <a:pt x="1524" y="100711"/>
                      </a:lnTo>
                      <a:lnTo>
                        <a:pt x="0" y="83439"/>
                      </a:lnTo>
                      <a:lnTo>
                        <a:pt x="1524" y="66167"/>
                      </a:lnTo>
                      <a:lnTo>
                        <a:pt x="4699" y="48768"/>
                      </a:lnTo>
                      <a:lnTo>
                        <a:pt x="18923" y="22098"/>
                      </a:lnTo>
                      <a:lnTo>
                        <a:pt x="28321" y="12573"/>
                      </a:lnTo>
                      <a:lnTo>
                        <a:pt x="39370" y="4699"/>
                      </a:lnTo>
                      <a:lnTo>
                        <a:pt x="52070" y="1524"/>
                      </a:lnTo>
                      <a:close/>
                    </a:path>
                  </a:pathLst>
                </a:custGeom>
                <a:solidFill>
                  <a:srgbClr val="0E5D25"/>
                </a:solidFill>
                <a:ln w="0" cap="flat" cmpd="sng" algn="ctr">
                  <a:solidFill>
                    <a:srgbClr val="0E5D25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0" name="Freeform 299"/>
                <p:cNvSpPr/>
                <p:nvPr/>
              </p:nvSpPr>
              <p:spPr>
                <a:xfrm>
                  <a:off x="1345819" y="5615813"/>
                  <a:ext cx="127763" cy="1733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763" h="173356">
                      <a:moveTo>
                        <a:pt x="63119" y="0"/>
                      </a:moveTo>
                      <a:lnTo>
                        <a:pt x="75692" y="3175"/>
                      </a:lnTo>
                      <a:lnTo>
                        <a:pt x="86741" y="9525"/>
                      </a:lnTo>
                      <a:lnTo>
                        <a:pt x="108839" y="31623"/>
                      </a:lnTo>
                      <a:lnTo>
                        <a:pt x="116713" y="44196"/>
                      </a:lnTo>
                      <a:lnTo>
                        <a:pt x="123063" y="59944"/>
                      </a:lnTo>
                      <a:lnTo>
                        <a:pt x="126111" y="77216"/>
                      </a:lnTo>
                      <a:lnTo>
                        <a:pt x="127762" y="94488"/>
                      </a:lnTo>
                      <a:lnTo>
                        <a:pt x="126111" y="111887"/>
                      </a:lnTo>
                      <a:lnTo>
                        <a:pt x="123063" y="127635"/>
                      </a:lnTo>
                      <a:lnTo>
                        <a:pt x="118364" y="140208"/>
                      </a:lnTo>
                      <a:lnTo>
                        <a:pt x="110363" y="152781"/>
                      </a:lnTo>
                      <a:lnTo>
                        <a:pt x="100965" y="162306"/>
                      </a:lnTo>
                      <a:lnTo>
                        <a:pt x="89916" y="168529"/>
                      </a:lnTo>
                      <a:lnTo>
                        <a:pt x="77216" y="173355"/>
                      </a:lnTo>
                      <a:lnTo>
                        <a:pt x="64643" y="173355"/>
                      </a:lnTo>
                      <a:lnTo>
                        <a:pt x="52070" y="170180"/>
                      </a:lnTo>
                      <a:lnTo>
                        <a:pt x="41021" y="163830"/>
                      </a:lnTo>
                      <a:lnTo>
                        <a:pt x="29972" y="154432"/>
                      </a:lnTo>
                      <a:lnTo>
                        <a:pt x="11049" y="129159"/>
                      </a:lnTo>
                      <a:lnTo>
                        <a:pt x="4699" y="113411"/>
                      </a:lnTo>
                      <a:lnTo>
                        <a:pt x="1524" y="96139"/>
                      </a:lnTo>
                      <a:lnTo>
                        <a:pt x="0" y="78867"/>
                      </a:lnTo>
                      <a:lnTo>
                        <a:pt x="1524" y="61468"/>
                      </a:lnTo>
                      <a:lnTo>
                        <a:pt x="4699" y="45720"/>
                      </a:lnTo>
                      <a:lnTo>
                        <a:pt x="9398" y="33147"/>
                      </a:lnTo>
                      <a:lnTo>
                        <a:pt x="17272" y="20574"/>
                      </a:lnTo>
                      <a:lnTo>
                        <a:pt x="26797" y="11049"/>
                      </a:lnTo>
                      <a:lnTo>
                        <a:pt x="37846" y="4826"/>
                      </a:lnTo>
                      <a:lnTo>
                        <a:pt x="50419" y="0"/>
                      </a:lnTo>
                      <a:close/>
                    </a:path>
                  </a:pathLst>
                </a:custGeom>
                <a:solidFill>
                  <a:srgbClr val="0C6026"/>
                </a:solidFill>
                <a:ln w="0" cap="flat" cmpd="sng" algn="ctr">
                  <a:solidFill>
                    <a:srgbClr val="0C602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1" name="Freeform 300"/>
                <p:cNvSpPr/>
                <p:nvPr/>
              </p:nvSpPr>
              <p:spPr>
                <a:xfrm>
                  <a:off x="1348867" y="5622163"/>
                  <a:ext cx="121540" cy="1638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540" h="163831">
                      <a:moveTo>
                        <a:pt x="60071" y="0"/>
                      </a:moveTo>
                      <a:lnTo>
                        <a:pt x="72644" y="3175"/>
                      </a:lnTo>
                      <a:lnTo>
                        <a:pt x="83693" y="9525"/>
                      </a:lnTo>
                      <a:lnTo>
                        <a:pt x="94742" y="18923"/>
                      </a:lnTo>
                      <a:lnTo>
                        <a:pt x="110490" y="42545"/>
                      </a:lnTo>
                      <a:lnTo>
                        <a:pt x="116840" y="58293"/>
                      </a:lnTo>
                      <a:lnTo>
                        <a:pt x="120015" y="74041"/>
                      </a:lnTo>
                      <a:lnTo>
                        <a:pt x="121539" y="91313"/>
                      </a:lnTo>
                      <a:lnTo>
                        <a:pt x="120015" y="107061"/>
                      </a:lnTo>
                      <a:lnTo>
                        <a:pt x="112141" y="133858"/>
                      </a:lnTo>
                      <a:lnTo>
                        <a:pt x="104140" y="144907"/>
                      </a:lnTo>
                      <a:lnTo>
                        <a:pt x="94742" y="154305"/>
                      </a:lnTo>
                      <a:lnTo>
                        <a:pt x="85217" y="160655"/>
                      </a:lnTo>
                      <a:lnTo>
                        <a:pt x="72644" y="163830"/>
                      </a:lnTo>
                      <a:lnTo>
                        <a:pt x="60071" y="163830"/>
                      </a:lnTo>
                      <a:lnTo>
                        <a:pt x="49022" y="160655"/>
                      </a:lnTo>
                      <a:lnTo>
                        <a:pt x="26924" y="146431"/>
                      </a:lnTo>
                      <a:lnTo>
                        <a:pt x="17399" y="135382"/>
                      </a:lnTo>
                      <a:lnTo>
                        <a:pt x="9525" y="121285"/>
                      </a:lnTo>
                      <a:lnTo>
                        <a:pt x="4826" y="107061"/>
                      </a:lnTo>
                      <a:lnTo>
                        <a:pt x="0" y="89789"/>
                      </a:lnTo>
                      <a:lnTo>
                        <a:pt x="0" y="58293"/>
                      </a:lnTo>
                      <a:lnTo>
                        <a:pt x="9525" y="29972"/>
                      </a:lnTo>
                      <a:lnTo>
                        <a:pt x="25273" y="9525"/>
                      </a:lnTo>
                      <a:lnTo>
                        <a:pt x="36322" y="3175"/>
                      </a:lnTo>
                      <a:lnTo>
                        <a:pt x="49022" y="0"/>
                      </a:lnTo>
                      <a:close/>
                    </a:path>
                  </a:pathLst>
                </a:custGeom>
                <a:solidFill>
                  <a:srgbClr val="0C6328"/>
                </a:solidFill>
                <a:ln w="0" cap="flat" cmpd="sng" algn="ctr">
                  <a:solidFill>
                    <a:srgbClr val="0C6328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2" name="Freeform 301"/>
                <p:cNvSpPr/>
                <p:nvPr/>
              </p:nvSpPr>
              <p:spPr>
                <a:xfrm>
                  <a:off x="1350518" y="5628513"/>
                  <a:ext cx="116714" cy="1558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6714" h="155830">
                      <a:moveTo>
                        <a:pt x="59944" y="0"/>
                      </a:moveTo>
                      <a:lnTo>
                        <a:pt x="70993" y="3175"/>
                      </a:lnTo>
                      <a:lnTo>
                        <a:pt x="82042" y="9398"/>
                      </a:lnTo>
                      <a:lnTo>
                        <a:pt x="91567" y="17272"/>
                      </a:lnTo>
                      <a:lnTo>
                        <a:pt x="107315" y="40894"/>
                      </a:lnTo>
                      <a:lnTo>
                        <a:pt x="115189" y="70866"/>
                      </a:lnTo>
                      <a:lnTo>
                        <a:pt x="116713" y="86614"/>
                      </a:lnTo>
                      <a:lnTo>
                        <a:pt x="115189" y="100711"/>
                      </a:lnTo>
                      <a:lnTo>
                        <a:pt x="107315" y="127508"/>
                      </a:lnTo>
                      <a:lnTo>
                        <a:pt x="99441" y="138557"/>
                      </a:lnTo>
                      <a:lnTo>
                        <a:pt x="91567" y="146431"/>
                      </a:lnTo>
                      <a:lnTo>
                        <a:pt x="80518" y="152654"/>
                      </a:lnTo>
                      <a:lnTo>
                        <a:pt x="69342" y="155829"/>
                      </a:lnTo>
                      <a:lnTo>
                        <a:pt x="58420" y="155829"/>
                      </a:lnTo>
                      <a:lnTo>
                        <a:pt x="45720" y="152654"/>
                      </a:lnTo>
                      <a:lnTo>
                        <a:pt x="25273" y="138557"/>
                      </a:lnTo>
                      <a:lnTo>
                        <a:pt x="9525" y="114935"/>
                      </a:lnTo>
                      <a:lnTo>
                        <a:pt x="1524" y="84963"/>
                      </a:lnTo>
                      <a:lnTo>
                        <a:pt x="0" y="69215"/>
                      </a:lnTo>
                      <a:lnTo>
                        <a:pt x="1524" y="53467"/>
                      </a:lnTo>
                      <a:lnTo>
                        <a:pt x="4699" y="39370"/>
                      </a:lnTo>
                      <a:lnTo>
                        <a:pt x="17272" y="17272"/>
                      </a:lnTo>
                      <a:lnTo>
                        <a:pt x="36322" y="3175"/>
                      </a:lnTo>
                      <a:lnTo>
                        <a:pt x="47371" y="0"/>
                      </a:lnTo>
                      <a:close/>
                    </a:path>
                  </a:pathLst>
                </a:custGeom>
                <a:solidFill>
                  <a:srgbClr val="0C6628"/>
                </a:solidFill>
                <a:ln w="0" cap="flat" cmpd="sng" algn="ctr">
                  <a:solidFill>
                    <a:srgbClr val="0C6628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3" name="Freeform 302"/>
                <p:cNvSpPr/>
                <p:nvPr/>
              </p:nvSpPr>
              <p:spPr>
                <a:xfrm>
                  <a:off x="1353693" y="5634736"/>
                  <a:ext cx="110491" cy="1464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0491" h="146432">
                      <a:moveTo>
                        <a:pt x="56769" y="0"/>
                      </a:moveTo>
                      <a:lnTo>
                        <a:pt x="67818" y="3175"/>
                      </a:lnTo>
                      <a:lnTo>
                        <a:pt x="86741" y="17399"/>
                      </a:lnTo>
                      <a:lnTo>
                        <a:pt x="94615" y="26797"/>
                      </a:lnTo>
                      <a:lnTo>
                        <a:pt x="107315" y="51943"/>
                      </a:lnTo>
                      <a:lnTo>
                        <a:pt x="110490" y="67818"/>
                      </a:lnTo>
                      <a:lnTo>
                        <a:pt x="110490" y="81915"/>
                      </a:lnTo>
                      <a:lnTo>
                        <a:pt x="105664" y="110236"/>
                      </a:lnTo>
                      <a:lnTo>
                        <a:pt x="100965" y="121285"/>
                      </a:lnTo>
                      <a:lnTo>
                        <a:pt x="85217" y="138684"/>
                      </a:lnTo>
                      <a:lnTo>
                        <a:pt x="75692" y="144907"/>
                      </a:lnTo>
                      <a:lnTo>
                        <a:pt x="53594" y="146431"/>
                      </a:lnTo>
                      <a:lnTo>
                        <a:pt x="42545" y="143383"/>
                      </a:lnTo>
                      <a:lnTo>
                        <a:pt x="33147" y="138684"/>
                      </a:lnTo>
                      <a:lnTo>
                        <a:pt x="23622" y="129159"/>
                      </a:lnTo>
                      <a:lnTo>
                        <a:pt x="7874" y="107188"/>
                      </a:lnTo>
                      <a:lnTo>
                        <a:pt x="3175" y="94488"/>
                      </a:lnTo>
                      <a:lnTo>
                        <a:pt x="0" y="78740"/>
                      </a:lnTo>
                      <a:lnTo>
                        <a:pt x="0" y="64643"/>
                      </a:lnTo>
                      <a:lnTo>
                        <a:pt x="4699" y="36322"/>
                      </a:lnTo>
                      <a:lnTo>
                        <a:pt x="9398" y="25273"/>
                      </a:lnTo>
                      <a:lnTo>
                        <a:pt x="25273" y="7874"/>
                      </a:lnTo>
                      <a:lnTo>
                        <a:pt x="34671" y="1651"/>
                      </a:lnTo>
                      <a:lnTo>
                        <a:pt x="45720" y="0"/>
                      </a:lnTo>
                      <a:close/>
                    </a:path>
                  </a:pathLst>
                </a:custGeom>
                <a:solidFill>
                  <a:srgbClr val="0A6A2B"/>
                </a:solidFill>
                <a:ln w="0" cap="flat" cmpd="sng" algn="ctr">
                  <a:solidFill>
                    <a:srgbClr val="0A6A2B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4" name="Freeform 303"/>
                <p:cNvSpPr/>
                <p:nvPr/>
              </p:nvSpPr>
              <p:spPr>
                <a:xfrm>
                  <a:off x="1356868" y="5639435"/>
                  <a:ext cx="104141" cy="1402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4141" h="140209">
                      <a:moveTo>
                        <a:pt x="64643" y="4826"/>
                      </a:moveTo>
                      <a:lnTo>
                        <a:pt x="74168" y="9525"/>
                      </a:lnTo>
                      <a:lnTo>
                        <a:pt x="89916" y="26797"/>
                      </a:lnTo>
                      <a:lnTo>
                        <a:pt x="96139" y="39497"/>
                      </a:lnTo>
                      <a:lnTo>
                        <a:pt x="104140" y="66167"/>
                      </a:lnTo>
                      <a:lnTo>
                        <a:pt x="104140" y="80391"/>
                      </a:lnTo>
                      <a:lnTo>
                        <a:pt x="99314" y="105537"/>
                      </a:lnTo>
                      <a:lnTo>
                        <a:pt x="94615" y="116586"/>
                      </a:lnTo>
                      <a:lnTo>
                        <a:pt x="86741" y="126111"/>
                      </a:lnTo>
                      <a:lnTo>
                        <a:pt x="69342" y="138684"/>
                      </a:lnTo>
                      <a:lnTo>
                        <a:pt x="59944" y="140208"/>
                      </a:lnTo>
                      <a:lnTo>
                        <a:pt x="48895" y="140208"/>
                      </a:lnTo>
                      <a:lnTo>
                        <a:pt x="39370" y="137033"/>
                      </a:lnTo>
                      <a:lnTo>
                        <a:pt x="20447" y="122936"/>
                      </a:lnTo>
                      <a:lnTo>
                        <a:pt x="12573" y="113411"/>
                      </a:lnTo>
                      <a:lnTo>
                        <a:pt x="6223" y="102489"/>
                      </a:lnTo>
                      <a:lnTo>
                        <a:pt x="0" y="75692"/>
                      </a:lnTo>
                      <a:lnTo>
                        <a:pt x="0" y="47244"/>
                      </a:lnTo>
                      <a:lnTo>
                        <a:pt x="4699" y="34671"/>
                      </a:lnTo>
                      <a:lnTo>
                        <a:pt x="15748" y="15875"/>
                      </a:lnTo>
                      <a:lnTo>
                        <a:pt x="23622" y="8001"/>
                      </a:lnTo>
                      <a:lnTo>
                        <a:pt x="33020" y="3175"/>
                      </a:lnTo>
                      <a:lnTo>
                        <a:pt x="44069" y="0"/>
                      </a:lnTo>
                      <a:close/>
                    </a:path>
                  </a:pathLst>
                </a:custGeom>
                <a:solidFill>
                  <a:srgbClr val="0A6D2C"/>
                </a:solidFill>
                <a:ln w="0" cap="flat" cmpd="sng" algn="ctr">
                  <a:solidFill>
                    <a:srgbClr val="0A6D2C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5" name="Freeform 304"/>
                <p:cNvSpPr/>
                <p:nvPr/>
              </p:nvSpPr>
              <p:spPr>
                <a:xfrm>
                  <a:off x="1358392" y="5645785"/>
                  <a:ext cx="99442" cy="1323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9442" h="132335">
                      <a:moveTo>
                        <a:pt x="53721" y="0"/>
                      </a:moveTo>
                      <a:lnTo>
                        <a:pt x="63119" y="3175"/>
                      </a:lnTo>
                      <a:lnTo>
                        <a:pt x="72644" y="9525"/>
                      </a:lnTo>
                      <a:lnTo>
                        <a:pt x="80518" y="17272"/>
                      </a:lnTo>
                      <a:lnTo>
                        <a:pt x="93091" y="36195"/>
                      </a:lnTo>
                      <a:lnTo>
                        <a:pt x="99441" y="61468"/>
                      </a:lnTo>
                      <a:lnTo>
                        <a:pt x="97790" y="88138"/>
                      </a:lnTo>
                      <a:lnTo>
                        <a:pt x="89916" y="110236"/>
                      </a:lnTo>
                      <a:lnTo>
                        <a:pt x="83693" y="118110"/>
                      </a:lnTo>
                      <a:lnTo>
                        <a:pt x="75692" y="124460"/>
                      </a:lnTo>
                      <a:lnTo>
                        <a:pt x="56769" y="132334"/>
                      </a:lnTo>
                      <a:lnTo>
                        <a:pt x="36322" y="127635"/>
                      </a:lnTo>
                      <a:lnTo>
                        <a:pt x="28448" y="122809"/>
                      </a:lnTo>
                      <a:lnTo>
                        <a:pt x="12573" y="105537"/>
                      </a:lnTo>
                      <a:lnTo>
                        <a:pt x="3175" y="83439"/>
                      </a:lnTo>
                      <a:lnTo>
                        <a:pt x="0" y="69342"/>
                      </a:lnTo>
                      <a:lnTo>
                        <a:pt x="0" y="56769"/>
                      </a:lnTo>
                      <a:lnTo>
                        <a:pt x="4699" y="31496"/>
                      </a:lnTo>
                      <a:lnTo>
                        <a:pt x="11049" y="22098"/>
                      </a:lnTo>
                      <a:lnTo>
                        <a:pt x="25273" y="6350"/>
                      </a:lnTo>
                      <a:lnTo>
                        <a:pt x="33147" y="1651"/>
                      </a:lnTo>
                      <a:lnTo>
                        <a:pt x="42545" y="0"/>
                      </a:lnTo>
                      <a:close/>
                    </a:path>
                  </a:pathLst>
                </a:custGeom>
                <a:solidFill>
                  <a:srgbClr val="0A722C"/>
                </a:solidFill>
                <a:ln w="0" cap="flat" cmpd="sng" algn="ctr">
                  <a:solidFill>
                    <a:srgbClr val="0A722C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6" name="Freeform 305"/>
                <p:cNvSpPr/>
                <p:nvPr/>
              </p:nvSpPr>
              <p:spPr>
                <a:xfrm>
                  <a:off x="1361567" y="5652135"/>
                  <a:ext cx="93092" cy="1228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092" h="122810">
                      <a:moveTo>
                        <a:pt x="50546" y="0"/>
                      </a:moveTo>
                      <a:lnTo>
                        <a:pt x="59944" y="3175"/>
                      </a:lnTo>
                      <a:lnTo>
                        <a:pt x="75692" y="15748"/>
                      </a:lnTo>
                      <a:lnTo>
                        <a:pt x="82042" y="25146"/>
                      </a:lnTo>
                      <a:lnTo>
                        <a:pt x="91440" y="45593"/>
                      </a:lnTo>
                      <a:lnTo>
                        <a:pt x="93091" y="58166"/>
                      </a:lnTo>
                      <a:lnTo>
                        <a:pt x="91440" y="83439"/>
                      </a:lnTo>
                      <a:lnTo>
                        <a:pt x="88392" y="94488"/>
                      </a:lnTo>
                      <a:lnTo>
                        <a:pt x="83566" y="103886"/>
                      </a:lnTo>
                      <a:lnTo>
                        <a:pt x="77343" y="111760"/>
                      </a:lnTo>
                      <a:lnTo>
                        <a:pt x="69469" y="118110"/>
                      </a:lnTo>
                      <a:lnTo>
                        <a:pt x="61468" y="121285"/>
                      </a:lnTo>
                      <a:lnTo>
                        <a:pt x="52070" y="122809"/>
                      </a:lnTo>
                      <a:lnTo>
                        <a:pt x="42545" y="122809"/>
                      </a:lnTo>
                      <a:lnTo>
                        <a:pt x="33147" y="119634"/>
                      </a:lnTo>
                      <a:lnTo>
                        <a:pt x="17399" y="107061"/>
                      </a:lnTo>
                      <a:lnTo>
                        <a:pt x="11049" y="97663"/>
                      </a:lnTo>
                      <a:lnTo>
                        <a:pt x="1524" y="77089"/>
                      </a:lnTo>
                      <a:lnTo>
                        <a:pt x="0" y="64516"/>
                      </a:lnTo>
                      <a:lnTo>
                        <a:pt x="1524" y="39370"/>
                      </a:lnTo>
                      <a:lnTo>
                        <a:pt x="4699" y="28321"/>
                      </a:lnTo>
                      <a:lnTo>
                        <a:pt x="9398" y="18923"/>
                      </a:lnTo>
                      <a:lnTo>
                        <a:pt x="15748" y="10922"/>
                      </a:lnTo>
                      <a:lnTo>
                        <a:pt x="31496" y="1524"/>
                      </a:lnTo>
                      <a:lnTo>
                        <a:pt x="41021" y="0"/>
                      </a:lnTo>
                      <a:close/>
                    </a:path>
                  </a:pathLst>
                </a:custGeom>
                <a:solidFill>
                  <a:srgbClr val="0A752E"/>
                </a:solidFill>
                <a:ln w="0" cap="flat" cmpd="sng" algn="ctr">
                  <a:solidFill>
                    <a:srgbClr val="0A752E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7" name="Freeform 306"/>
                <p:cNvSpPr/>
                <p:nvPr/>
              </p:nvSpPr>
              <p:spPr>
                <a:xfrm>
                  <a:off x="1363091" y="5658358"/>
                  <a:ext cx="88393" cy="1150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393" h="115063">
                      <a:moveTo>
                        <a:pt x="49022" y="0"/>
                      </a:moveTo>
                      <a:lnTo>
                        <a:pt x="58420" y="3175"/>
                      </a:lnTo>
                      <a:lnTo>
                        <a:pt x="66294" y="7874"/>
                      </a:lnTo>
                      <a:lnTo>
                        <a:pt x="78994" y="23622"/>
                      </a:lnTo>
                      <a:lnTo>
                        <a:pt x="83693" y="33147"/>
                      </a:lnTo>
                      <a:lnTo>
                        <a:pt x="88392" y="55118"/>
                      </a:lnTo>
                      <a:lnTo>
                        <a:pt x="86868" y="78740"/>
                      </a:lnTo>
                      <a:lnTo>
                        <a:pt x="83693" y="88265"/>
                      </a:lnTo>
                      <a:lnTo>
                        <a:pt x="72644" y="104013"/>
                      </a:lnTo>
                      <a:lnTo>
                        <a:pt x="64770" y="110236"/>
                      </a:lnTo>
                      <a:lnTo>
                        <a:pt x="56769" y="113411"/>
                      </a:lnTo>
                      <a:lnTo>
                        <a:pt x="49022" y="115062"/>
                      </a:lnTo>
                      <a:lnTo>
                        <a:pt x="39497" y="113411"/>
                      </a:lnTo>
                      <a:lnTo>
                        <a:pt x="31623" y="110236"/>
                      </a:lnTo>
                      <a:lnTo>
                        <a:pt x="15875" y="99187"/>
                      </a:lnTo>
                      <a:lnTo>
                        <a:pt x="1651" y="70866"/>
                      </a:lnTo>
                      <a:lnTo>
                        <a:pt x="0" y="47244"/>
                      </a:lnTo>
                      <a:lnTo>
                        <a:pt x="3175" y="36322"/>
                      </a:lnTo>
                      <a:lnTo>
                        <a:pt x="11049" y="17399"/>
                      </a:lnTo>
                      <a:lnTo>
                        <a:pt x="17399" y="9525"/>
                      </a:lnTo>
                      <a:lnTo>
                        <a:pt x="31623" y="0"/>
                      </a:lnTo>
                      <a:lnTo>
                        <a:pt x="41021" y="0"/>
                      </a:lnTo>
                      <a:close/>
                    </a:path>
                  </a:pathLst>
                </a:custGeom>
                <a:solidFill>
                  <a:srgbClr val="077930"/>
                </a:solidFill>
                <a:ln w="0" cap="flat" cmpd="sng" algn="ctr">
                  <a:solidFill>
                    <a:srgbClr val="07793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8" name="Freeform 307"/>
                <p:cNvSpPr/>
                <p:nvPr/>
              </p:nvSpPr>
              <p:spPr>
                <a:xfrm>
                  <a:off x="1366266" y="5663057"/>
                  <a:ext cx="82043" cy="1071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043" h="107189">
                      <a:moveTo>
                        <a:pt x="47371" y="1651"/>
                      </a:moveTo>
                      <a:lnTo>
                        <a:pt x="55245" y="4826"/>
                      </a:lnTo>
                      <a:lnTo>
                        <a:pt x="61595" y="9525"/>
                      </a:lnTo>
                      <a:lnTo>
                        <a:pt x="74168" y="23622"/>
                      </a:lnTo>
                      <a:lnTo>
                        <a:pt x="78867" y="33147"/>
                      </a:lnTo>
                      <a:lnTo>
                        <a:pt x="80518" y="42545"/>
                      </a:lnTo>
                      <a:lnTo>
                        <a:pt x="82042" y="64643"/>
                      </a:lnTo>
                      <a:lnTo>
                        <a:pt x="80518" y="74041"/>
                      </a:lnTo>
                      <a:lnTo>
                        <a:pt x="77343" y="83566"/>
                      </a:lnTo>
                      <a:lnTo>
                        <a:pt x="66294" y="99314"/>
                      </a:lnTo>
                      <a:lnTo>
                        <a:pt x="59944" y="104013"/>
                      </a:lnTo>
                      <a:lnTo>
                        <a:pt x="52070" y="107188"/>
                      </a:lnTo>
                      <a:lnTo>
                        <a:pt x="34671" y="107188"/>
                      </a:lnTo>
                      <a:lnTo>
                        <a:pt x="26797" y="104013"/>
                      </a:lnTo>
                      <a:lnTo>
                        <a:pt x="20574" y="99314"/>
                      </a:lnTo>
                      <a:lnTo>
                        <a:pt x="7874" y="85090"/>
                      </a:lnTo>
                      <a:lnTo>
                        <a:pt x="4699" y="75692"/>
                      </a:lnTo>
                      <a:lnTo>
                        <a:pt x="0" y="55245"/>
                      </a:lnTo>
                      <a:lnTo>
                        <a:pt x="1524" y="33147"/>
                      </a:lnTo>
                      <a:lnTo>
                        <a:pt x="6350" y="25273"/>
                      </a:lnTo>
                      <a:lnTo>
                        <a:pt x="9525" y="15875"/>
                      </a:lnTo>
                      <a:lnTo>
                        <a:pt x="15748" y="9525"/>
                      </a:lnTo>
                      <a:lnTo>
                        <a:pt x="22098" y="4826"/>
                      </a:lnTo>
                      <a:lnTo>
                        <a:pt x="29972" y="1651"/>
                      </a:lnTo>
                      <a:lnTo>
                        <a:pt x="37846" y="0"/>
                      </a:lnTo>
                      <a:close/>
                    </a:path>
                  </a:pathLst>
                </a:custGeom>
                <a:solidFill>
                  <a:srgbClr val="077C31"/>
                </a:solidFill>
                <a:ln w="0" cap="flat" cmpd="sng" algn="ctr">
                  <a:solidFill>
                    <a:srgbClr val="077C3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9" name="Freeform 308"/>
                <p:cNvSpPr/>
                <p:nvPr/>
              </p:nvSpPr>
              <p:spPr>
                <a:xfrm>
                  <a:off x="1367790" y="5669407"/>
                  <a:ext cx="77344" cy="993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344" h="99315">
                      <a:moveTo>
                        <a:pt x="45847" y="1651"/>
                      </a:moveTo>
                      <a:lnTo>
                        <a:pt x="53721" y="4699"/>
                      </a:lnTo>
                      <a:lnTo>
                        <a:pt x="60071" y="9525"/>
                      </a:lnTo>
                      <a:lnTo>
                        <a:pt x="71120" y="22098"/>
                      </a:lnTo>
                      <a:lnTo>
                        <a:pt x="77343" y="40894"/>
                      </a:lnTo>
                      <a:lnTo>
                        <a:pt x="77343" y="59817"/>
                      </a:lnTo>
                      <a:lnTo>
                        <a:pt x="75819" y="69342"/>
                      </a:lnTo>
                      <a:lnTo>
                        <a:pt x="67945" y="85090"/>
                      </a:lnTo>
                      <a:lnTo>
                        <a:pt x="55245" y="96139"/>
                      </a:lnTo>
                      <a:lnTo>
                        <a:pt x="47371" y="99314"/>
                      </a:lnTo>
                      <a:lnTo>
                        <a:pt x="41148" y="99314"/>
                      </a:lnTo>
                      <a:lnTo>
                        <a:pt x="33147" y="97663"/>
                      </a:lnTo>
                      <a:lnTo>
                        <a:pt x="25273" y="94488"/>
                      </a:lnTo>
                      <a:lnTo>
                        <a:pt x="12700" y="85090"/>
                      </a:lnTo>
                      <a:lnTo>
                        <a:pt x="8001" y="77216"/>
                      </a:lnTo>
                      <a:lnTo>
                        <a:pt x="1651" y="58293"/>
                      </a:lnTo>
                      <a:lnTo>
                        <a:pt x="0" y="48895"/>
                      </a:lnTo>
                      <a:lnTo>
                        <a:pt x="3175" y="29972"/>
                      </a:lnTo>
                      <a:lnTo>
                        <a:pt x="6350" y="22098"/>
                      </a:lnTo>
                      <a:lnTo>
                        <a:pt x="11176" y="14224"/>
                      </a:lnTo>
                      <a:lnTo>
                        <a:pt x="23749" y="3175"/>
                      </a:lnTo>
                      <a:lnTo>
                        <a:pt x="37973" y="0"/>
                      </a:lnTo>
                      <a:close/>
                    </a:path>
                  </a:pathLst>
                </a:custGeom>
                <a:solidFill>
                  <a:srgbClr val="007F34"/>
                </a:solidFill>
                <a:ln w="0" cap="flat" cmpd="sng" algn="ctr">
                  <a:solidFill>
                    <a:srgbClr val="007F34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0" name="Freeform 309"/>
                <p:cNvSpPr/>
                <p:nvPr/>
              </p:nvSpPr>
              <p:spPr>
                <a:xfrm>
                  <a:off x="1370965" y="5675757"/>
                  <a:ext cx="71121" cy="913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121" h="91314">
                      <a:moveTo>
                        <a:pt x="50546" y="3175"/>
                      </a:moveTo>
                      <a:lnTo>
                        <a:pt x="56896" y="7874"/>
                      </a:lnTo>
                      <a:lnTo>
                        <a:pt x="66294" y="20447"/>
                      </a:lnTo>
                      <a:lnTo>
                        <a:pt x="69469" y="28321"/>
                      </a:lnTo>
                      <a:lnTo>
                        <a:pt x="71120" y="37719"/>
                      </a:lnTo>
                      <a:lnTo>
                        <a:pt x="71120" y="56642"/>
                      </a:lnTo>
                      <a:lnTo>
                        <a:pt x="69469" y="64516"/>
                      </a:lnTo>
                      <a:lnTo>
                        <a:pt x="61595" y="78740"/>
                      </a:lnTo>
                      <a:lnTo>
                        <a:pt x="48895" y="88138"/>
                      </a:lnTo>
                      <a:lnTo>
                        <a:pt x="34798" y="91313"/>
                      </a:lnTo>
                      <a:lnTo>
                        <a:pt x="28448" y="89789"/>
                      </a:lnTo>
                      <a:lnTo>
                        <a:pt x="22098" y="86614"/>
                      </a:lnTo>
                      <a:lnTo>
                        <a:pt x="9525" y="75565"/>
                      </a:lnTo>
                      <a:lnTo>
                        <a:pt x="0" y="51943"/>
                      </a:lnTo>
                      <a:lnTo>
                        <a:pt x="0" y="34544"/>
                      </a:lnTo>
                      <a:lnTo>
                        <a:pt x="3175" y="25146"/>
                      </a:lnTo>
                      <a:lnTo>
                        <a:pt x="11049" y="10922"/>
                      </a:lnTo>
                      <a:lnTo>
                        <a:pt x="15875" y="6223"/>
                      </a:lnTo>
                      <a:lnTo>
                        <a:pt x="28448" y="0"/>
                      </a:lnTo>
                      <a:lnTo>
                        <a:pt x="36322" y="0"/>
                      </a:lnTo>
                      <a:close/>
                    </a:path>
                  </a:pathLst>
                </a:custGeom>
                <a:solidFill>
                  <a:srgbClr val="008235"/>
                </a:solidFill>
                <a:ln w="0" cap="flat" cmpd="sng" algn="ctr">
                  <a:solidFill>
                    <a:srgbClr val="008235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1" name="Freeform 310"/>
                <p:cNvSpPr/>
                <p:nvPr/>
              </p:nvSpPr>
              <p:spPr>
                <a:xfrm>
                  <a:off x="1372616" y="5680456"/>
                  <a:ext cx="67819" cy="834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819" h="83440">
                      <a:moveTo>
                        <a:pt x="42545" y="1524"/>
                      </a:moveTo>
                      <a:lnTo>
                        <a:pt x="48895" y="4699"/>
                      </a:lnTo>
                      <a:lnTo>
                        <a:pt x="58420" y="14224"/>
                      </a:lnTo>
                      <a:lnTo>
                        <a:pt x="63119" y="22098"/>
                      </a:lnTo>
                      <a:lnTo>
                        <a:pt x="67818" y="45720"/>
                      </a:lnTo>
                      <a:lnTo>
                        <a:pt x="66294" y="53467"/>
                      </a:lnTo>
                      <a:lnTo>
                        <a:pt x="56769" y="74041"/>
                      </a:lnTo>
                      <a:lnTo>
                        <a:pt x="45720" y="81915"/>
                      </a:lnTo>
                      <a:lnTo>
                        <a:pt x="39497" y="83439"/>
                      </a:lnTo>
                      <a:lnTo>
                        <a:pt x="31496" y="83439"/>
                      </a:lnTo>
                      <a:lnTo>
                        <a:pt x="25273" y="81915"/>
                      </a:lnTo>
                      <a:lnTo>
                        <a:pt x="14224" y="75565"/>
                      </a:lnTo>
                      <a:lnTo>
                        <a:pt x="4699" y="62992"/>
                      </a:lnTo>
                      <a:lnTo>
                        <a:pt x="0" y="39370"/>
                      </a:lnTo>
                      <a:lnTo>
                        <a:pt x="1524" y="31496"/>
                      </a:lnTo>
                      <a:lnTo>
                        <a:pt x="11049" y="11049"/>
                      </a:lnTo>
                      <a:lnTo>
                        <a:pt x="22098" y="3175"/>
                      </a:lnTo>
                      <a:lnTo>
                        <a:pt x="36322" y="0"/>
                      </a:lnTo>
                      <a:close/>
                    </a:path>
                  </a:pathLst>
                </a:custGeom>
                <a:solidFill>
                  <a:srgbClr val="008837"/>
                </a:solidFill>
                <a:ln w="0" cap="flat" cmpd="sng" algn="ctr">
                  <a:solidFill>
                    <a:srgbClr val="00883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2" name="Freeform 311"/>
                <p:cNvSpPr/>
                <p:nvPr/>
              </p:nvSpPr>
              <p:spPr>
                <a:xfrm>
                  <a:off x="1325245" y="5348224"/>
                  <a:ext cx="160910" cy="1920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0910" h="192025">
                      <a:moveTo>
                        <a:pt x="11049" y="31369"/>
                      </a:moveTo>
                      <a:lnTo>
                        <a:pt x="20574" y="18796"/>
                      </a:lnTo>
                      <a:lnTo>
                        <a:pt x="26797" y="14097"/>
                      </a:lnTo>
                      <a:lnTo>
                        <a:pt x="31623" y="7747"/>
                      </a:lnTo>
                      <a:lnTo>
                        <a:pt x="45720" y="1524"/>
                      </a:lnTo>
                      <a:lnTo>
                        <a:pt x="55245" y="0"/>
                      </a:lnTo>
                      <a:lnTo>
                        <a:pt x="63119" y="1524"/>
                      </a:lnTo>
                      <a:lnTo>
                        <a:pt x="82042" y="9398"/>
                      </a:lnTo>
                      <a:lnTo>
                        <a:pt x="91567" y="17272"/>
                      </a:lnTo>
                      <a:lnTo>
                        <a:pt x="100965" y="28321"/>
                      </a:lnTo>
                      <a:lnTo>
                        <a:pt x="116840" y="53467"/>
                      </a:lnTo>
                      <a:lnTo>
                        <a:pt x="130937" y="83439"/>
                      </a:lnTo>
                      <a:lnTo>
                        <a:pt x="141986" y="114935"/>
                      </a:lnTo>
                      <a:lnTo>
                        <a:pt x="149860" y="144780"/>
                      </a:lnTo>
                      <a:lnTo>
                        <a:pt x="156210" y="170053"/>
                      </a:lnTo>
                      <a:lnTo>
                        <a:pt x="160909" y="192024"/>
                      </a:lnTo>
                      <a:lnTo>
                        <a:pt x="151511" y="165354"/>
                      </a:lnTo>
                      <a:lnTo>
                        <a:pt x="140462" y="138557"/>
                      </a:lnTo>
                      <a:lnTo>
                        <a:pt x="126238" y="108585"/>
                      </a:lnTo>
                      <a:lnTo>
                        <a:pt x="110490" y="78613"/>
                      </a:lnTo>
                      <a:lnTo>
                        <a:pt x="94615" y="53467"/>
                      </a:lnTo>
                      <a:lnTo>
                        <a:pt x="77343" y="37719"/>
                      </a:lnTo>
                      <a:lnTo>
                        <a:pt x="69469" y="34544"/>
                      </a:lnTo>
                      <a:lnTo>
                        <a:pt x="61595" y="34544"/>
                      </a:lnTo>
                      <a:lnTo>
                        <a:pt x="55245" y="37719"/>
                      </a:lnTo>
                      <a:lnTo>
                        <a:pt x="39497" y="50292"/>
                      </a:lnTo>
                      <a:lnTo>
                        <a:pt x="33147" y="59817"/>
                      </a:lnTo>
                      <a:lnTo>
                        <a:pt x="29972" y="69215"/>
                      </a:lnTo>
                      <a:lnTo>
                        <a:pt x="22098" y="83439"/>
                      </a:lnTo>
                      <a:lnTo>
                        <a:pt x="18923" y="84963"/>
                      </a:lnTo>
                      <a:lnTo>
                        <a:pt x="14224" y="84963"/>
                      </a:lnTo>
                      <a:lnTo>
                        <a:pt x="9398" y="83439"/>
                      </a:lnTo>
                      <a:lnTo>
                        <a:pt x="4699" y="80264"/>
                      </a:lnTo>
                      <a:lnTo>
                        <a:pt x="1651" y="75565"/>
                      </a:lnTo>
                      <a:lnTo>
                        <a:pt x="0" y="70866"/>
                      </a:lnTo>
                      <a:lnTo>
                        <a:pt x="0" y="56642"/>
                      </a:lnTo>
                      <a:close/>
                    </a:path>
                  </a:pathLst>
                </a:custGeom>
                <a:solidFill>
                  <a:srgbClr val="FF7A00"/>
                </a:solidFill>
                <a:ln w="0" cap="flat" cmpd="sng" algn="ctr">
                  <a:solidFill>
                    <a:srgbClr val="FF7A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3" name="Freeform 312"/>
                <p:cNvSpPr/>
                <p:nvPr/>
              </p:nvSpPr>
              <p:spPr>
                <a:xfrm>
                  <a:off x="1337818" y="5439537"/>
                  <a:ext cx="233554" cy="3528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3554" h="352807">
                      <a:moveTo>
                        <a:pt x="64770" y="25146"/>
                      </a:moveTo>
                      <a:lnTo>
                        <a:pt x="86868" y="61341"/>
                      </a:lnTo>
                      <a:lnTo>
                        <a:pt x="146812" y="168529"/>
                      </a:lnTo>
                      <a:lnTo>
                        <a:pt x="203581" y="273939"/>
                      </a:lnTo>
                      <a:lnTo>
                        <a:pt x="222504" y="313309"/>
                      </a:lnTo>
                      <a:lnTo>
                        <a:pt x="228854" y="324358"/>
                      </a:lnTo>
                      <a:lnTo>
                        <a:pt x="233553" y="352806"/>
                      </a:lnTo>
                      <a:lnTo>
                        <a:pt x="228854" y="340106"/>
                      </a:lnTo>
                      <a:lnTo>
                        <a:pt x="213106" y="310261"/>
                      </a:lnTo>
                      <a:lnTo>
                        <a:pt x="162560" y="215773"/>
                      </a:lnTo>
                      <a:lnTo>
                        <a:pt x="132588" y="162179"/>
                      </a:lnTo>
                      <a:lnTo>
                        <a:pt x="101092" y="111760"/>
                      </a:lnTo>
                      <a:lnTo>
                        <a:pt x="74295" y="67691"/>
                      </a:lnTo>
                      <a:lnTo>
                        <a:pt x="61595" y="50419"/>
                      </a:lnTo>
                      <a:lnTo>
                        <a:pt x="42672" y="28321"/>
                      </a:lnTo>
                      <a:lnTo>
                        <a:pt x="36322" y="23622"/>
                      </a:lnTo>
                      <a:lnTo>
                        <a:pt x="31623" y="21971"/>
                      </a:lnTo>
                      <a:lnTo>
                        <a:pt x="26924" y="23622"/>
                      </a:lnTo>
                      <a:lnTo>
                        <a:pt x="23749" y="28321"/>
                      </a:lnTo>
                      <a:lnTo>
                        <a:pt x="19050" y="33020"/>
                      </a:lnTo>
                      <a:lnTo>
                        <a:pt x="11049" y="47244"/>
                      </a:lnTo>
                      <a:lnTo>
                        <a:pt x="6350" y="51943"/>
                      </a:lnTo>
                      <a:lnTo>
                        <a:pt x="3175" y="51943"/>
                      </a:lnTo>
                      <a:lnTo>
                        <a:pt x="0" y="50419"/>
                      </a:lnTo>
                      <a:lnTo>
                        <a:pt x="0" y="45593"/>
                      </a:lnTo>
                      <a:lnTo>
                        <a:pt x="4826" y="25146"/>
                      </a:lnTo>
                      <a:lnTo>
                        <a:pt x="11049" y="15748"/>
                      </a:lnTo>
                      <a:lnTo>
                        <a:pt x="19050" y="7874"/>
                      </a:lnTo>
                      <a:lnTo>
                        <a:pt x="28448" y="1524"/>
                      </a:lnTo>
                      <a:lnTo>
                        <a:pt x="36322" y="0"/>
                      </a:lnTo>
                      <a:lnTo>
                        <a:pt x="41148" y="0"/>
                      </a:lnTo>
                      <a:lnTo>
                        <a:pt x="49022" y="4699"/>
                      </a:lnTo>
                      <a:lnTo>
                        <a:pt x="52070" y="78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4" name="Freeform 313"/>
                <p:cNvSpPr/>
                <p:nvPr/>
              </p:nvSpPr>
              <p:spPr>
                <a:xfrm>
                  <a:off x="1361567" y="5669407"/>
                  <a:ext cx="70994" cy="708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994" h="70867">
                      <a:moveTo>
                        <a:pt x="50546" y="3175"/>
                      </a:moveTo>
                      <a:lnTo>
                        <a:pt x="55245" y="6350"/>
                      </a:lnTo>
                      <a:lnTo>
                        <a:pt x="66294" y="15748"/>
                      </a:lnTo>
                      <a:lnTo>
                        <a:pt x="69469" y="22098"/>
                      </a:lnTo>
                      <a:lnTo>
                        <a:pt x="70993" y="28321"/>
                      </a:lnTo>
                      <a:lnTo>
                        <a:pt x="70993" y="42545"/>
                      </a:lnTo>
                      <a:lnTo>
                        <a:pt x="69469" y="48895"/>
                      </a:lnTo>
                      <a:lnTo>
                        <a:pt x="66294" y="55118"/>
                      </a:lnTo>
                      <a:lnTo>
                        <a:pt x="61468" y="61468"/>
                      </a:lnTo>
                      <a:lnTo>
                        <a:pt x="50546" y="67691"/>
                      </a:lnTo>
                      <a:lnTo>
                        <a:pt x="42545" y="70866"/>
                      </a:lnTo>
                      <a:lnTo>
                        <a:pt x="28321" y="70866"/>
                      </a:lnTo>
                      <a:lnTo>
                        <a:pt x="11049" y="61468"/>
                      </a:lnTo>
                      <a:lnTo>
                        <a:pt x="6223" y="55118"/>
                      </a:lnTo>
                      <a:lnTo>
                        <a:pt x="3175" y="48895"/>
                      </a:lnTo>
                      <a:lnTo>
                        <a:pt x="0" y="36195"/>
                      </a:lnTo>
                      <a:lnTo>
                        <a:pt x="3175" y="22098"/>
                      </a:lnTo>
                      <a:lnTo>
                        <a:pt x="6223" y="15748"/>
                      </a:lnTo>
                      <a:lnTo>
                        <a:pt x="15748" y="6350"/>
                      </a:lnTo>
                      <a:lnTo>
                        <a:pt x="22098" y="3175"/>
                      </a:lnTo>
                      <a:lnTo>
                        <a:pt x="363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5" name="Freeform 314"/>
                <p:cNvSpPr/>
                <p:nvPr/>
              </p:nvSpPr>
              <p:spPr>
                <a:xfrm>
                  <a:off x="1405763" y="5716651"/>
                  <a:ext cx="31497" cy="314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497" h="31497">
                      <a:moveTo>
                        <a:pt x="22098" y="1651"/>
                      </a:moveTo>
                      <a:lnTo>
                        <a:pt x="26797" y="4699"/>
                      </a:lnTo>
                      <a:lnTo>
                        <a:pt x="29972" y="9525"/>
                      </a:lnTo>
                      <a:lnTo>
                        <a:pt x="31496" y="15748"/>
                      </a:lnTo>
                      <a:lnTo>
                        <a:pt x="29972" y="22098"/>
                      </a:lnTo>
                      <a:lnTo>
                        <a:pt x="26797" y="26797"/>
                      </a:lnTo>
                      <a:lnTo>
                        <a:pt x="22098" y="29972"/>
                      </a:lnTo>
                      <a:lnTo>
                        <a:pt x="15748" y="31496"/>
                      </a:lnTo>
                      <a:lnTo>
                        <a:pt x="9398" y="29972"/>
                      </a:lnTo>
                      <a:lnTo>
                        <a:pt x="4699" y="26797"/>
                      </a:lnTo>
                      <a:lnTo>
                        <a:pt x="1524" y="22098"/>
                      </a:lnTo>
                      <a:lnTo>
                        <a:pt x="0" y="15748"/>
                      </a:lnTo>
                      <a:lnTo>
                        <a:pt x="1524" y="9525"/>
                      </a:lnTo>
                      <a:lnTo>
                        <a:pt x="4699" y="4699"/>
                      </a:lnTo>
                      <a:lnTo>
                        <a:pt x="9398" y="1651"/>
                      </a:lnTo>
                      <a:lnTo>
                        <a:pt x="157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6" name="Freeform 315"/>
                <p:cNvSpPr/>
                <p:nvPr/>
              </p:nvSpPr>
              <p:spPr>
                <a:xfrm>
                  <a:off x="1438910" y="5746623"/>
                  <a:ext cx="14098" cy="140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098" h="14098">
                      <a:moveTo>
                        <a:pt x="9398" y="0"/>
                      </a:moveTo>
                      <a:lnTo>
                        <a:pt x="12573" y="1524"/>
                      </a:lnTo>
                      <a:lnTo>
                        <a:pt x="14097" y="4699"/>
                      </a:lnTo>
                      <a:lnTo>
                        <a:pt x="14097" y="9398"/>
                      </a:lnTo>
                      <a:lnTo>
                        <a:pt x="12573" y="10922"/>
                      </a:lnTo>
                      <a:lnTo>
                        <a:pt x="9398" y="12573"/>
                      </a:lnTo>
                      <a:lnTo>
                        <a:pt x="7874" y="14097"/>
                      </a:lnTo>
                      <a:lnTo>
                        <a:pt x="4699" y="12573"/>
                      </a:lnTo>
                      <a:lnTo>
                        <a:pt x="1524" y="9398"/>
                      </a:lnTo>
                      <a:lnTo>
                        <a:pt x="0" y="6223"/>
                      </a:lnTo>
                      <a:lnTo>
                        <a:pt x="1524" y="4699"/>
                      </a:lnTo>
                      <a:lnTo>
                        <a:pt x="3175" y="1524"/>
                      </a:lnTo>
                      <a:lnTo>
                        <a:pt x="4699" y="0"/>
                      </a:lnTo>
                      <a:lnTo>
                        <a:pt x="78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7" name="Freeform 316"/>
                <p:cNvSpPr/>
                <p:nvPr/>
              </p:nvSpPr>
              <p:spPr>
                <a:xfrm>
                  <a:off x="998601" y="5464683"/>
                  <a:ext cx="243079" cy="3370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3079" h="337059">
                      <a:moveTo>
                        <a:pt x="1651" y="310261"/>
                      </a:moveTo>
                      <a:lnTo>
                        <a:pt x="0" y="310261"/>
                      </a:lnTo>
                      <a:lnTo>
                        <a:pt x="0" y="307086"/>
                      </a:lnTo>
                      <a:lnTo>
                        <a:pt x="1651" y="299212"/>
                      </a:lnTo>
                      <a:lnTo>
                        <a:pt x="6350" y="286639"/>
                      </a:lnTo>
                      <a:lnTo>
                        <a:pt x="14224" y="269240"/>
                      </a:lnTo>
                      <a:lnTo>
                        <a:pt x="36322" y="223647"/>
                      </a:lnTo>
                      <a:lnTo>
                        <a:pt x="64643" y="171704"/>
                      </a:lnTo>
                      <a:lnTo>
                        <a:pt x="96266" y="118110"/>
                      </a:lnTo>
                      <a:lnTo>
                        <a:pt x="153035" y="29972"/>
                      </a:lnTo>
                      <a:lnTo>
                        <a:pt x="168910" y="7874"/>
                      </a:lnTo>
                      <a:lnTo>
                        <a:pt x="173609" y="3175"/>
                      </a:lnTo>
                      <a:lnTo>
                        <a:pt x="179832" y="0"/>
                      </a:lnTo>
                      <a:lnTo>
                        <a:pt x="189357" y="0"/>
                      </a:lnTo>
                      <a:lnTo>
                        <a:pt x="194056" y="1651"/>
                      </a:lnTo>
                      <a:lnTo>
                        <a:pt x="203581" y="12573"/>
                      </a:lnTo>
                      <a:lnTo>
                        <a:pt x="206756" y="20447"/>
                      </a:lnTo>
                      <a:lnTo>
                        <a:pt x="219329" y="58293"/>
                      </a:lnTo>
                      <a:lnTo>
                        <a:pt x="230378" y="100838"/>
                      </a:lnTo>
                      <a:lnTo>
                        <a:pt x="239903" y="144907"/>
                      </a:lnTo>
                      <a:lnTo>
                        <a:pt x="241427" y="168529"/>
                      </a:lnTo>
                      <a:lnTo>
                        <a:pt x="243078" y="190627"/>
                      </a:lnTo>
                      <a:lnTo>
                        <a:pt x="243078" y="212598"/>
                      </a:lnTo>
                      <a:lnTo>
                        <a:pt x="241427" y="234696"/>
                      </a:lnTo>
                      <a:lnTo>
                        <a:pt x="238252" y="255143"/>
                      </a:lnTo>
                      <a:lnTo>
                        <a:pt x="233553" y="274066"/>
                      </a:lnTo>
                      <a:lnTo>
                        <a:pt x="225679" y="291338"/>
                      </a:lnTo>
                      <a:lnTo>
                        <a:pt x="201930" y="319659"/>
                      </a:lnTo>
                      <a:lnTo>
                        <a:pt x="176784" y="333883"/>
                      </a:lnTo>
                      <a:lnTo>
                        <a:pt x="151511" y="337058"/>
                      </a:lnTo>
                      <a:lnTo>
                        <a:pt x="138938" y="335407"/>
                      </a:lnTo>
                      <a:lnTo>
                        <a:pt x="99441" y="327533"/>
                      </a:lnTo>
                      <a:lnTo>
                        <a:pt x="59944" y="318135"/>
                      </a:lnTo>
                      <a:lnTo>
                        <a:pt x="25273" y="311785"/>
                      </a:lnTo>
                      <a:close/>
                    </a:path>
                  </a:pathLst>
                </a:custGeom>
                <a:solidFill>
                  <a:srgbClr val="F29E0C"/>
                </a:solidFill>
                <a:ln w="0" cap="flat" cmpd="sng" algn="ctr">
                  <a:solidFill>
                    <a:srgbClr val="F29E0C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8" name="Freeform 317"/>
                <p:cNvSpPr/>
                <p:nvPr/>
              </p:nvSpPr>
              <p:spPr>
                <a:xfrm>
                  <a:off x="1007999" y="5472557"/>
                  <a:ext cx="225680" cy="3134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5680" h="313437">
                      <a:moveTo>
                        <a:pt x="56896" y="299212"/>
                      </a:moveTo>
                      <a:lnTo>
                        <a:pt x="52197" y="299212"/>
                      </a:lnTo>
                      <a:lnTo>
                        <a:pt x="47371" y="297688"/>
                      </a:lnTo>
                      <a:lnTo>
                        <a:pt x="42672" y="297688"/>
                      </a:lnTo>
                      <a:lnTo>
                        <a:pt x="37973" y="296037"/>
                      </a:lnTo>
                      <a:lnTo>
                        <a:pt x="28448" y="296037"/>
                      </a:lnTo>
                      <a:lnTo>
                        <a:pt x="25400" y="294513"/>
                      </a:lnTo>
                      <a:lnTo>
                        <a:pt x="12700" y="294513"/>
                      </a:lnTo>
                      <a:lnTo>
                        <a:pt x="9525" y="292989"/>
                      </a:lnTo>
                      <a:lnTo>
                        <a:pt x="0" y="292989"/>
                      </a:lnTo>
                      <a:lnTo>
                        <a:pt x="12700" y="264541"/>
                      </a:lnTo>
                      <a:lnTo>
                        <a:pt x="22225" y="244094"/>
                      </a:lnTo>
                      <a:lnTo>
                        <a:pt x="34798" y="220472"/>
                      </a:lnTo>
                      <a:lnTo>
                        <a:pt x="49022" y="195326"/>
                      </a:lnTo>
                      <a:lnTo>
                        <a:pt x="63246" y="168529"/>
                      </a:lnTo>
                      <a:lnTo>
                        <a:pt x="86868" y="127635"/>
                      </a:lnTo>
                      <a:lnTo>
                        <a:pt x="118364" y="77216"/>
                      </a:lnTo>
                      <a:lnTo>
                        <a:pt x="138938" y="44069"/>
                      </a:lnTo>
                      <a:lnTo>
                        <a:pt x="159512" y="14224"/>
                      </a:lnTo>
                      <a:lnTo>
                        <a:pt x="164211" y="9525"/>
                      </a:lnTo>
                      <a:lnTo>
                        <a:pt x="167386" y="4699"/>
                      </a:lnTo>
                      <a:lnTo>
                        <a:pt x="168910" y="3175"/>
                      </a:lnTo>
                      <a:lnTo>
                        <a:pt x="170434" y="3175"/>
                      </a:lnTo>
                      <a:lnTo>
                        <a:pt x="172085" y="1524"/>
                      </a:lnTo>
                      <a:lnTo>
                        <a:pt x="173609" y="1524"/>
                      </a:lnTo>
                      <a:lnTo>
                        <a:pt x="173609" y="0"/>
                      </a:lnTo>
                      <a:lnTo>
                        <a:pt x="178435" y="0"/>
                      </a:lnTo>
                      <a:lnTo>
                        <a:pt x="178435" y="1524"/>
                      </a:lnTo>
                      <a:lnTo>
                        <a:pt x="179959" y="1524"/>
                      </a:lnTo>
                      <a:lnTo>
                        <a:pt x="184658" y="6350"/>
                      </a:lnTo>
                      <a:lnTo>
                        <a:pt x="195707" y="33147"/>
                      </a:lnTo>
                      <a:lnTo>
                        <a:pt x="205232" y="61468"/>
                      </a:lnTo>
                      <a:lnTo>
                        <a:pt x="206756" y="72390"/>
                      </a:lnTo>
                      <a:lnTo>
                        <a:pt x="213106" y="92964"/>
                      </a:lnTo>
                      <a:lnTo>
                        <a:pt x="217805" y="113411"/>
                      </a:lnTo>
                      <a:lnTo>
                        <a:pt x="220980" y="133858"/>
                      </a:lnTo>
                      <a:lnTo>
                        <a:pt x="224155" y="155956"/>
                      </a:lnTo>
                      <a:lnTo>
                        <a:pt x="224155" y="166878"/>
                      </a:lnTo>
                      <a:lnTo>
                        <a:pt x="225679" y="176403"/>
                      </a:lnTo>
                      <a:lnTo>
                        <a:pt x="225679" y="196850"/>
                      </a:lnTo>
                      <a:lnTo>
                        <a:pt x="222504" y="226822"/>
                      </a:lnTo>
                      <a:lnTo>
                        <a:pt x="217805" y="244094"/>
                      </a:lnTo>
                      <a:lnTo>
                        <a:pt x="208407" y="267716"/>
                      </a:lnTo>
                      <a:lnTo>
                        <a:pt x="194183" y="286639"/>
                      </a:lnTo>
                      <a:lnTo>
                        <a:pt x="173609" y="300863"/>
                      </a:lnTo>
                      <a:lnTo>
                        <a:pt x="167386" y="303911"/>
                      </a:lnTo>
                      <a:lnTo>
                        <a:pt x="165735" y="303911"/>
                      </a:lnTo>
                      <a:lnTo>
                        <a:pt x="162687" y="305562"/>
                      </a:lnTo>
                      <a:lnTo>
                        <a:pt x="161036" y="307086"/>
                      </a:lnTo>
                      <a:lnTo>
                        <a:pt x="157861" y="308610"/>
                      </a:lnTo>
                      <a:lnTo>
                        <a:pt x="154686" y="308610"/>
                      </a:lnTo>
                      <a:lnTo>
                        <a:pt x="153162" y="310261"/>
                      </a:lnTo>
                      <a:lnTo>
                        <a:pt x="149987" y="311785"/>
                      </a:lnTo>
                      <a:lnTo>
                        <a:pt x="145288" y="311785"/>
                      </a:lnTo>
                      <a:lnTo>
                        <a:pt x="142113" y="313436"/>
                      </a:lnTo>
                      <a:lnTo>
                        <a:pt x="134239" y="313436"/>
                      </a:lnTo>
                      <a:lnTo>
                        <a:pt x="131064" y="311785"/>
                      </a:lnTo>
                      <a:lnTo>
                        <a:pt x="126365" y="311785"/>
                      </a:lnTo>
                      <a:lnTo>
                        <a:pt x="121539" y="310261"/>
                      </a:lnTo>
                      <a:lnTo>
                        <a:pt x="116840" y="310261"/>
                      </a:lnTo>
                      <a:lnTo>
                        <a:pt x="112141" y="308610"/>
                      </a:lnTo>
                      <a:lnTo>
                        <a:pt x="107442" y="308610"/>
                      </a:lnTo>
                      <a:lnTo>
                        <a:pt x="101092" y="307086"/>
                      </a:lnTo>
                      <a:lnTo>
                        <a:pt x="96393" y="307086"/>
                      </a:lnTo>
                      <a:lnTo>
                        <a:pt x="91567" y="305562"/>
                      </a:lnTo>
                      <a:lnTo>
                        <a:pt x="86868" y="305562"/>
                      </a:lnTo>
                      <a:lnTo>
                        <a:pt x="75819" y="302387"/>
                      </a:lnTo>
                      <a:lnTo>
                        <a:pt x="71120" y="302387"/>
                      </a:lnTo>
                      <a:lnTo>
                        <a:pt x="66294" y="300863"/>
                      </a:lnTo>
                      <a:lnTo>
                        <a:pt x="61595" y="3008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9" name="Freeform 318"/>
                <p:cNvSpPr/>
                <p:nvPr/>
              </p:nvSpPr>
              <p:spPr>
                <a:xfrm>
                  <a:off x="1080643" y="5571744"/>
                  <a:ext cx="156211" cy="214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6211" h="214250">
                      <a:moveTo>
                        <a:pt x="99441" y="1651"/>
                      </a:moveTo>
                      <a:lnTo>
                        <a:pt x="113665" y="6350"/>
                      </a:lnTo>
                      <a:lnTo>
                        <a:pt x="126238" y="15748"/>
                      </a:lnTo>
                      <a:lnTo>
                        <a:pt x="146812" y="42545"/>
                      </a:lnTo>
                      <a:lnTo>
                        <a:pt x="153035" y="59944"/>
                      </a:lnTo>
                      <a:lnTo>
                        <a:pt x="156210" y="80391"/>
                      </a:lnTo>
                      <a:lnTo>
                        <a:pt x="156210" y="100838"/>
                      </a:lnTo>
                      <a:lnTo>
                        <a:pt x="154686" y="122936"/>
                      </a:lnTo>
                      <a:lnTo>
                        <a:pt x="148336" y="143383"/>
                      </a:lnTo>
                      <a:lnTo>
                        <a:pt x="140462" y="162179"/>
                      </a:lnTo>
                      <a:lnTo>
                        <a:pt x="129413" y="179578"/>
                      </a:lnTo>
                      <a:lnTo>
                        <a:pt x="116713" y="193802"/>
                      </a:lnTo>
                      <a:lnTo>
                        <a:pt x="102616" y="204724"/>
                      </a:lnTo>
                      <a:lnTo>
                        <a:pt x="80518" y="214249"/>
                      </a:lnTo>
                      <a:lnTo>
                        <a:pt x="56896" y="214249"/>
                      </a:lnTo>
                      <a:lnTo>
                        <a:pt x="42672" y="209423"/>
                      </a:lnTo>
                      <a:lnTo>
                        <a:pt x="34798" y="204724"/>
                      </a:lnTo>
                      <a:lnTo>
                        <a:pt x="18923" y="187452"/>
                      </a:lnTo>
                      <a:lnTo>
                        <a:pt x="9525" y="171704"/>
                      </a:lnTo>
                      <a:lnTo>
                        <a:pt x="3175" y="154432"/>
                      </a:lnTo>
                      <a:lnTo>
                        <a:pt x="0" y="135509"/>
                      </a:lnTo>
                      <a:lnTo>
                        <a:pt x="0" y="114935"/>
                      </a:lnTo>
                      <a:lnTo>
                        <a:pt x="1651" y="92964"/>
                      </a:lnTo>
                      <a:lnTo>
                        <a:pt x="7874" y="72517"/>
                      </a:lnTo>
                      <a:lnTo>
                        <a:pt x="15748" y="52070"/>
                      </a:lnTo>
                      <a:lnTo>
                        <a:pt x="39497" y="22098"/>
                      </a:lnTo>
                      <a:lnTo>
                        <a:pt x="52070" y="11049"/>
                      </a:lnTo>
                      <a:lnTo>
                        <a:pt x="75819" y="1651"/>
                      </a:lnTo>
                      <a:lnTo>
                        <a:pt x="83693" y="0"/>
                      </a:lnTo>
                      <a:lnTo>
                        <a:pt x="91567" y="0"/>
                      </a:lnTo>
                      <a:close/>
                    </a:path>
                  </a:pathLst>
                </a:custGeom>
                <a:solidFill>
                  <a:srgbClr val="104F1F"/>
                </a:solidFill>
                <a:ln w="0" cap="flat" cmpd="sng" algn="ctr">
                  <a:solidFill>
                    <a:srgbClr val="104F1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0" name="Freeform 319"/>
                <p:cNvSpPr/>
                <p:nvPr/>
              </p:nvSpPr>
              <p:spPr>
                <a:xfrm>
                  <a:off x="1082294" y="5578094"/>
                  <a:ext cx="151385" cy="2062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1385" h="206249">
                      <a:moveTo>
                        <a:pt x="96139" y="1524"/>
                      </a:moveTo>
                      <a:lnTo>
                        <a:pt x="110363" y="6350"/>
                      </a:lnTo>
                      <a:lnTo>
                        <a:pt x="116713" y="9398"/>
                      </a:lnTo>
                      <a:lnTo>
                        <a:pt x="123063" y="14097"/>
                      </a:lnTo>
                      <a:lnTo>
                        <a:pt x="141986" y="40894"/>
                      </a:lnTo>
                      <a:lnTo>
                        <a:pt x="148209" y="58293"/>
                      </a:lnTo>
                      <a:lnTo>
                        <a:pt x="151384" y="77216"/>
                      </a:lnTo>
                      <a:lnTo>
                        <a:pt x="151384" y="96012"/>
                      </a:lnTo>
                      <a:lnTo>
                        <a:pt x="149860" y="116586"/>
                      </a:lnTo>
                      <a:lnTo>
                        <a:pt x="143510" y="137033"/>
                      </a:lnTo>
                      <a:lnTo>
                        <a:pt x="135636" y="155829"/>
                      </a:lnTo>
                      <a:lnTo>
                        <a:pt x="126238" y="171704"/>
                      </a:lnTo>
                      <a:lnTo>
                        <a:pt x="113538" y="185801"/>
                      </a:lnTo>
                      <a:lnTo>
                        <a:pt x="86741" y="203073"/>
                      </a:lnTo>
                      <a:lnTo>
                        <a:pt x="70993" y="206248"/>
                      </a:lnTo>
                      <a:lnTo>
                        <a:pt x="56769" y="206248"/>
                      </a:lnTo>
                      <a:lnTo>
                        <a:pt x="36195" y="196850"/>
                      </a:lnTo>
                      <a:lnTo>
                        <a:pt x="18923" y="181102"/>
                      </a:lnTo>
                      <a:lnTo>
                        <a:pt x="10922" y="165354"/>
                      </a:lnTo>
                      <a:lnTo>
                        <a:pt x="4699" y="149606"/>
                      </a:lnTo>
                      <a:lnTo>
                        <a:pt x="1524" y="130683"/>
                      </a:lnTo>
                      <a:lnTo>
                        <a:pt x="0" y="110236"/>
                      </a:lnTo>
                      <a:lnTo>
                        <a:pt x="3175" y="89789"/>
                      </a:lnTo>
                      <a:lnTo>
                        <a:pt x="7874" y="69342"/>
                      </a:lnTo>
                      <a:lnTo>
                        <a:pt x="15748" y="50419"/>
                      </a:lnTo>
                      <a:lnTo>
                        <a:pt x="37846" y="22098"/>
                      </a:lnTo>
                      <a:lnTo>
                        <a:pt x="50419" y="11049"/>
                      </a:lnTo>
                      <a:lnTo>
                        <a:pt x="72517" y="1524"/>
                      </a:lnTo>
                      <a:lnTo>
                        <a:pt x="80391" y="0"/>
                      </a:lnTo>
                      <a:lnTo>
                        <a:pt x="88392" y="0"/>
                      </a:lnTo>
                      <a:close/>
                    </a:path>
                  </a:pathLst>
                </a:custGeom>
                <a:solidFill>
                  <a:srgbClr val="105221"/>
                </a:solidFill>
                <a:ln w="0" cap="flat" cmpd="sng" algn="ctr">
                  <a:solidFill>
                    <a:srgbClr val="10522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1" name="Freeform 320"/>
                <p:cNvSpPr/>
                <p:nvPr/>
              </p:nvSpPr>
              <p:spPr>
                <a:xfrm>
                  <a:off x="1085469" y="5584444"/>
                  <a:ext cx="145035" cy="198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5035" h="198375">
                      <a:moveTo>
                        <a:pt x="89916" y="1524"/>
                      </a:moveTo>
                      <a:lnTo>
                        <a:pt x="97790" y="3048"/>
                      </a:lnTo>
                      <a:lnTo>
                        <a:pt x="110363" y="9398"/>
                      </a:lnTo>
                      <a:lnTo>
                        <a:pt x="116713" y="14097"/>
                      </a:lnTo>
                      <a:lnTo>
                        <a:pt x="135636" y="39370"/>
                      </a:lnTo>
                      <a:lnTo>
                        <a:pt x="140335" y="54991"/>
                      </a:lnTo>
                      <a:lnTo>
                        <a:pt x="145034" y="72390"/>
                      </a:lnTo>
                      <a:lnTo>
                        <a:pt x="145034" y="91313"/>
                      </a:lnTo>
                      <a:lnTo>
                        <a:pt x="143510" y="111760"/>
                      </a:lnTo>
                      <a:lnTo>
                        <a:pt x="138811" y="130683"/>
                      </a:lnTo>
                      <a:lnTo>
                        <a:pt x="130937" y="149479"/>
                      </a:lnTo>
                      <a:lnTo>
                        <a:pt x="110363" y="177927"/>
                      </a:lnTo>
                      <a:lnTo>
                        <a:pt x="83566" y="195199"/>
                      </a:lnTo>
                      <a:lnTo>
                        <a:pt x="69342" y="198374"/>
                      </a:lnTo>
                      <a:lnTo>
                        <a:pt x="61468" y="198374"/>
                      </a:lnTo>
                      <a:lnTo>
                        <a:pt x="47244" y="195199"/>
                      </a:lnTo>
                      <a:lnTo>
                        <a:pt x="34671" y="188976"/>
                      </a:lnTo>
                      <a:lnTo>
                        <a:pt x="28321" y="184150"/>
                      </a:lnTo>
                      <a:lnTo>
                        <a:pt x="9398" y="159004"/>
                      </a:lnTo>
                      <a:lnTo>
                        <a:pt x="4699" y="143256"/>
                      </a:lnTo>
                      <a:lnTo>
                        <a:pt x="0" y="125857"/>
                      </a:lnTo>
                      <a:lnTo>
                        <a:pt x="0" y="107061"/>
                      </a:lnTo>
                      <a:lnTo>
                        <a:pt x="1524" y="86614"/>
                      </a:lnTo>
                      <a:lnTo>
                        <a:pt x="6223" y="67691"/>
                      </a:lnTo>
                      <a:lnTo>
                        <a:pt x="14097" y="48768"/>
                      </a:lnTo>
                      <a:lnTo>
                        <a:pt x="34671" y="20447"/>
                      </a:lnTo>
                      <a:lnTo>
                        <a:pt x="47244" y="10922"/>
                      </a:lnTo>
                      <a:lnTo>
                        <a:pt x="75692" y="0"/>
                      </a:lnTo>
                      <a:lnTo>
                        <a:pt x="83566" y="0"/>
                      </a:lnTo>
                      <a:close/>
                    </a:path>
                  </a:pathLst>
                </a:custGeom>
                <a:solidFill>
                  <a:srgbClr val="0E5523"/>
                </a:solidFill>
                <a:ln w="0" cap="flat" cmpd="sng" algn="ctr">
                  <a:solidFill>
                    <a:srgbClr val="0E552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2" name="Freeform 321"/>
                <p:cNvSpPr/>
                <p:nvPr/>
              </p:nvSpPr>
              <p:spPr>
                <a:xfrm>
                  <a:off x="1088517" y="5590667"/>
                  <a:ext cx="138939" cy="1905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8939" h="190501">
                      <a:moveTo>
                        <a:pt x="85217" y="1524"/>
                      </a:moveTo>
                      <a:lnTo>
                        <a:pt x="99441" y="4699"/>
                      </a:lnTo>
                      <a:lnTo>
                        <a:pt x="110490" y="12573"/>
                      </a:lnTo>
                      <a:lnTo>
                        <a:pt x="121539" y="23622"/>
                      </a:lnTo>
                      <a:lnTo>
                        <a:pt x="129413" y="36195"/>
                      </a:lnTo>
                      <a:lnTo>
                        <a:pt x="134239" y="51943"/>
                      </a:lnTo>
                      <a:lnTo>
                        <a:pt x="138938" y="69342"/>
                      </a:lnTo>
                      <a:lnTo>
                        <a:pt x="138938" y="88265"/>
                      </a:lnTo>
                      <a:lnTo>
                        <a:pt x="137287" y="107061"/>
                      </a:lnTo>
                      <a:lnTo>
                        <a:pt x="132588" y="125984"/>
                      </a:lnTo>
                      <a:lnTo>
                        <a:pt x="116840" y="157480"/>
                      </a:lnTo>
                      <a:lnTo>
                        <a:pt x="105791" y="170053"/>
                      </a:lnTo>
                      <a:lnTo>
                        <a:pt x="93091" y="179578"/>
                      </a:lnTo>
                      <a:lnTo>
                        <a:pt x="80518" y="185801"/>
                      </a:lnTo>
                      <a:lnTo>
                        <a:pt x="59944" y="190500"/>
                      </a:lnTo>
                      <a:lnTo>
                        <a:pt x="45847" y="187452"/>
                      </a:lnTo>
                      <a:lnTo>
                        <a:pt x="26924" y="177927"/>
                      </a:lnTo>
                      <a:lnTo>
                        <a:pt x="17399" y="166878"/>
                      </a:lnTo>
                      <a:lnTo>
                        <a:pt x="3175" y="138557"/>
                      </a:lnTo>
                      <a:lnTo>
                        <a:pt x="0" y="121285"/>
                      </a:lnTo>
                      <a:lnTo>
                        <a:pt x="0" y="102362"/>
                      </a:lnTo>
                      <a:lnTo>
                        <a:pt x="1651" y="83439"/>
                      </a:lnTo>
                      <a:lnTo>
                        <a:pt x="6350" y="64643"/>
                      </a:lnTo>
                      <a:lnTo>
                        <a:pt x="12700" y="47244"/>
                      </a:lnTo>
                      <a:lnTo>
                        <a:pt x="33147" y="20447"/>
                      </a:lnTo>
                      <a:lnTo>
                        <a:pt x="44196" y="11049"/>
                      </a:lnTo>
                      <a:lnTo>
                        <a:pt x="70993" y="0"/>
                      </a:lnTo>
                      <a:lnTo>
                        <a:pt x="78994" y="0"/>
                      </a:lnTo>
                      <a:close/>
                    </a:path>
                  </a:pathLst>
                </a:custGeom>
                <a:solidFill>
                  <a:srgbClr val="0E5824"/>
                </a:solidFill>
                <a:ln w="0" cap="flat" cmpd="sng" algn="ctr">
                  <a:solidFill>
                    <a:srgbClr val="0E5824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3" name="Freeform 322"/>
                <p:cNvSpPr/>
                <p:nvPr/>
              </p:nvSpPr>
              <p:spPr>
                <a:xfrm>
                  <a:off x="1090168" y="5597017"/>
                  <a:ext cx="134113" cy="1811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4113" h="181103">
                      <a:moveTo>
                        <a:pt x="82042" y="1524"/>
                      </a:moveTo>
                      <a:lnTo>
                        <a:pt x="94615" y="4699"/>
                      </a:lnTo>
                      <a:lnTo>
                        <a:pt x="107188" y="12573"/>
                      </a:lnTo>
                      <a:lnTo>
                        <a:pt x="116713" y="21971"/>
                      </a:lnTo>
                      <a:lnTo>
                        <a:pt x="124587" y="34671"/>
                      </a:lnTo>
                      <a:lnTo>
                        <a:pt x="129413" y="48768"/>
                      </a:lnTo>
                      <a:lnTo>
                        <a:pt x="132588" y="66040"/>
                      </a:lnTo>
                      <a:lnTo>
                        <a:pt x="134112" y="83439"/>
                      </a:lnTo>
                      <a:lnTo>
                        <a:pt x="132588" y="100711"/>
                      </a:lnTo>
                      <a:lnTo>
                        <a:pt x="127762" y="119634"/>
                      </a:lnTo>
                      <a:lnTo>
                        <a:pt x="113538" y="149606"/>
                      </a:lnTo>
                      <a:lnTo>
                        <a:pt x="91440" y="171577"/>
                      </a:lnTo>
                      <a:lnTo>
                        <a:pt x="78867" y="177927"/>
                      </a:lnTo>
                      <a:lnTo>
                        <a:pt x="64643" y="181102"/>
                      </a:lnTo>
                      <a:lnTo>
                        <a:pt x="52070" y="181102"/>
                      </a:lnTo>
                      <a:lnTo>
                        <a:pt x="45720" y="179451"/>
                      </a:lnTo>
                      <a:lnTo>
                        <a:pt x="28321" y="170053"/>
                      </a:lnTo>
                      <a:lnTo>
                        <a:pt x="11049" y="147955"/>
                      </a:lnTo>
                      <a:lnTo>
                        <a:pt x="4699" y="132207"/>
                      </a:lnTo>
                      <a:lnTo>
                        <a:pt x="1524" y="116459"/>
                      </a:lnTo>
                      <a:lnTo>
                        <a:pt x="0" y="99187"/>
                      </a:lnTo>
                      <a:lnTo>
                        <a:pt x="1524" y="80264"/>
                      </a:lnTo>
                      <a:lnTo>
                        <a:pt x="6223" y="62992"/>
                      </a:lnTo>
                      <a:lnTo>
                        <a:pt x="12573" y="45593"/>
                      </a:lnTo>
                      <a:lnTo>
                        <a:pt x="31496" y="20447"/>
                      </a:lnTo>
                      <a:lnTo>
                        <a:pt x="42545" y="11049"/>
                      </a:lnTo>
                      <a:lnTo>
                        <a:pt x="69342" y="0"/>
                      </a:lnTo>
                      <a:lnTo>
                        <a:pt x="75692" y="0"/>
                      </a:lnTo>
                      <a:close/>
                    </a:path>
                  </a:pathLst>
                </a:custGeom>
                <a:solidFill>
                  <a:srgbClr val="0E5D25"/>
                </a:solidFill>
                <a:ln w="0" cap="flat" cmpd="sng" algn="ctr">
                  <a:solidFill>
                    <a:srgbClr val="0E5D25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4" name="Freeform 323"/>
                <p:cNvSpPr/>
                <p:nvPr/>
              </p:nvSpPr>
              <p:spPr>
                <a:xfrm>
                  <a:off x="1093216" y="5603240"/>
                  <a:ext cx="127890" cy="1732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890" h="173229">
                      <a:moveTo>
                        <a:pt x="77470" y="0"/>
                      </a:moveTo>
                      <a:lnTo>
                        <a:pt x="90043" y="4826"/>
                      </a:lnTo>
                      <a:lnTo>
                        <a:pt x="101092" y="11049"/>
                      </a:lnTo>
                      <a:lnTo>
                        <a:pt x="110490" y="20574"/>
                      </a:lnTo>
                      <a:lnTo>
                        <a:pt x="118364" y="33147"/>
                      </a:lnTo>
                      <a:lnTo>
                        <a:pt x="126365" y="61468"/>
                      </a:lnTo>
                      <a:lnTo>
                        <a:pt x="127889" y="78740"/>
                      </a:lnTo>
                      <a:lnTo>
                        <a:pt x="126365" y="96139"/>
                      </a:lnTo>
                      <a:lnTo>
                        <a:pt x="123190" y="113411"/>
                      </a:lnTo>
                      <a:lnTo>
                        <a:pt x="116840" y="129159"/>
                      </a:lnTo>
                      <a:lnTo>
                        <a:pt x="97917" y="154305"/>
                      </a:lnTo>
                      <a:lnTo>
                        <a:pt x="86868" y="163830"/>
                      </a:lnTo>
                      <a:lnTo>
                        <a:pt x="75819" y="170180"/>
                      </a:lnTo>
                      <a:lnTo>
                        <a:pt x="63246" y="173228"/>
                      </a:lnTo>
                      <a:lnTo>
                        <a:pt x="50546" y="173228"/>
                      </a:lnTo>
                      <a:lnTo>
                        <a:pt x="37973" y="168529"/>
                      </a:lnTo>
                      <a:lnTo>
                        <a:pt x="26924" y="162306"/>
                      </a:lnTo>
                      <a:lnTo>
                        <a:pt x="17399" y="152781"/>
                      </a:lnTo>
                      <a:lnTo>
                        <a:pt x="9525" y="141732"/>
                      </a:lnTo>
                      <a:lnTo>
                        <a:pt x="4826" y="127635"/>
                      </a:lnTo>
                      <a:lnTo>
                        <a:pt x="0" y="111887"/>
                      </a:lnTo>
                      <a:lnTo>
                        <a:pt x="0" y="94488"/>
                      </a:lnTo>
                      <a:lnTo>
                        <a:pt x="1651" y="77216"/>
                      </a:lnTo>
                      <a:lnTo>
                        <a:pt x="4826" y="59817"/>
                      </a:lnTo>
                      <a:lnTo>
                        <a:pt x="11176" y="44196"/>
                      </a:lnTo>
                      <a:lnTo>
                        <a:pt x="19050" y="31496"/>
                      </a:lnTo>
                      <a:lnTo>
                        <a:pt x="30099" y="18923"/>
                      </a:lnTo>
                      <a:lnTo>
                        <a:pt x="52070" y="4826"/>
                      </a:lnTo>
                      <a:lnTo>
                        <a:pt x="64770" y="0"/>
                      </a:lnTo>
                      <a:close/>
                    </a:path>
                  </a:pathLst>
                </a:custGeom>
                <a:solidFill>
                  <a:srgbClr val="0C6026"/>
                </a:solidFill>
                <a:ln w="0" cap="flat" cmpd="sng" algn="ctr">
                  <a:solidFill>
                    <a:srgbClr val="0C602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5" name="Freeform 324"/>
                <p:cNvSpPr/>
                <p:nvPr/>
              </p:nvSpPr>
              <p:spPr>
                <a:xfrm>
                  <a:off x="1094867" y="5609590"/>
                  <a:ext cx="123064" cy="1653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3064" h="165355">
                      <a:moveTo>
                        <a:pt x="74168" y="0"/>
                      </a:moveTo>
                      <a:lnTo>
                        <a:pt x="86741" y="4699"/>
                      </a:lnTo>
                      <a:lnTo>
                        <a:pt x="105664" y="18923"/>
                      </a:lnTo>
                      <a:lnTo>
                        <a:pt x="113665" y="29845"/>
                      </a:lnTo>
                      <a:lnTo>
                        <a:pt x="121539" y="58293"/>
                      </a:lnTo>
                      <a:lnTo>
                        <a:pt x="123063" y="74041"/>
                      </a:lnTo>
                      <a:lnTo>
                        <a:pt x="121539" y="91313"/>
                      </a:lnTo>
                      <a:lnTo>
                        <a:pt x="118364" y="107061"/>
                      </a:lnTo>
                      <a:lnTo>
                        <a:pt x="112014" y="122809"/>
                      </a:lnTo>
                      <a:lnTo>
                        <a:pt x="96266" y="146431"/>
                      </a:lnTo>
                      <a:lnTo>
                        <a:pt x="85217" y="155956"/>
                      </a:lnTo>
                      <a:lnTo>
                        <a:pt x="61595" y="165354"/>
                      </a:lnTo>
                      <a:lnTo>
                        <a:pt x="48895" y="165354"/>
                      </a:lnTo>
                      <a:lnTo>
                        <a:pt x="26797" y="154305"/>
                      </a:lnTo>
                      <a:lnTo>
                        <a:pt x="18923" y="146431"/>
                      </a:lnTo>
                      <a:lnTo>
                        <a:pt x="11049" y="135382"/>
                      </a:lnTo>
                      <a:lnTo>
                        <a:pt x="4699" y="121285"/>
                      </a:lnTo>
                      <a:lnTo>
                        <a:pt x="1524" y="107061"/>
                      </a:lnTo>
                      <a:lnTo>
                        <a:pt x="0" y="91313"/>
                      </a:lnTo>
                      <a:lnTo>
                        <a:pt x="1524" y="74041"/>
                      </a:lnTo>
                      <a:lnTo>
                        <a:pt x="11049" y="42545"/>
                      </a:lnTo>
                      <a:lnTo>
                        <a:pt x="18923" y="29845"/>
                      </a:lnTo>
                      <a:lnTo>
                        <a:pt x="28448" y="18923"/>
                      </a:lnTo>
                      <a:lnTo>
                        <a:pt x="39497" y="9398"/>
                      </a:lnTo>
                      <a:lnTo>
                        <a:pt x="50419" y="3175"/>
                      </a:lnTo>
                      <a:lnTo>
                        <a:pt x="61595" y="0"/>
                      </a:lnTo>
                      <a:close/>
                    </a:path>
                  </a:pathLst>
                </a:custGeom>
                <a:solidFill>
                  <a:srgbClr val="0C6328"/>
                </a:solidFill>
                <a:ln w="0" cap="flat" cmpd="sng" algn="ctr">
                  <a:solidFill>
                    <a:srgbClr val="0C6328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6" name="Freeform 325"/>
                <p:cNvSpPr/>
                <p:nvPr/>
              </p:nvSpPr>
              <p:spPr>
                <a:xfrm>
                  <a:off x="1098042" y="5615813"/>
                  <a:ext cx="116714" cy="1559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6714" h="155957">
                      <a:moveTo>
                        <a:pt x="69469" y="0"/>
                      </a:moveTo>
                      <a:lnTo>
                        <a:pt x="80391" y="3175"/>
                      </a:lnTo>
                      <a:lnTo>
                        <a:pt x="91567" y="9525"/>
                      </a:lnTo>
                      <a:lnTo>
                        <a:pt x="99314" y="17399"/>
                      </a:lnTo>
                      <a:lnTo>
                        <a:pt x="107315" y="28448"/>
                      </a:lnTo>
                      <a:lnTo>
                        <a:pt x="115189" y="55245"/>
                      </a:lnTo>
                      <a:lnTo>
                        <a:pt x="116713" y="69342"/>
                      </a:lnTo>
                      <a:lnTo>
                        <a:pt x="115189" y="85090"/>
                      </a:lnTo>
                      <a:lnTo>
                        <a:pt x="112014" y="100838"/>
                      </a:lnTo>
                      <a:lnTo>
                        <a:pt x="107315" y="115062"/>
                      </a:lnTo>
                      <a:lnTo>
                        <a:pt x="91567" y="138684"/>
                      </a:lnTo>
                      <a:lnTo>
                        <a:pt x="82042" y="146558"/>
                      </a:lnTo>
                      <a:lnTo>
                        <a:pt x="70993" y="152781"/>
                      </a:lnTo>
                      <a:lnTo>
                        <a:pt x="59944" y="155956"/>
                      </a:lnTo>
                      <a:lnTo>
                        <a:pt x="47244" y="155956"/>
                      </a:lnTo>
                      <a:lnTo>
                        <a:pt x="36322" y="152781"/>
                      </a:lnTo>
                      <a:lnTo>
                        <a:pt x="26797" y="148082"/>
                      </a:lnTo>
                      <a:lnTo>
                        <a:pt x="9398" y="129159"/>
                      </a:lnTo>
                      <a:lnTo>
                        <a:pt x="1524" y="102489"/>
                      </a:lnTo>
                      <a:lnTo>
                        <a:pt x="0" y="86741"/>
                      </a:lnTo>
                      <a:lnTo>
                        <a:pt x="1524" y="70866"/>
                      </a:lnTo>
                      <a:lnTo>
                        <a:pt x="9398" y="41021"/>
                      </a:lnTo>
                      <a:lnTo>
                        <a:pt x="25273" y="18923"/>
                      </a:lnTo>
                      <a:lnTo>
                        <a:pt x="45720" y="3175"/>
                      </a:lnTo>
                      <a:lnTo>
                        <a:pt x="58420" y="0"/>
                      </a:lnTo>
                      <a:close/>
                    </a:path>
                  </a:pathLst>
                </a:custGeom>
                <a:solidFill>
                  <a:srgbClr val="0C6628"/>
                </a:solidFill>
                <a:ln w="0" cap="flat" cmpd="sng" algn="ctr">
                  <a:solidFill>
                    <a:srgbClr val="0C6628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7" name="Freeform 326"/>
                <p:cNvSpPr/>
                <p:nvPr/>
              </p:nvSpPr>
              <p:spPr>
                <a:xfrm>
                  <a:off x="1101217" y="5622163"/>
                  <a:ext cx="110364" cy="1480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0364" h="148083">
                      <a:moveTo>
                        <a:pt x="64643" y="0"/>
                      </a:moveTo>
                      <a:lnTo>
                        <a:pt x="75692" y="3175"/>
                      </a:lnTo>
                      <a:lnTo>
                        <a:pt x="85217" y="7874"/>
                      </a:lnTo>
                      <a:lnTo>
                        <a:pt x="93091" y="15748"/>
                      </a:lnTo>
                      <a:lnTo>
                        <a:pt x="100965" y="26797"/>
                      </a:lnTo>
                      <a:lnTo>
                        <a:pt x="105664" y="37846"/>
                      </a:lnTo>
                      <a:lnTo>
                        <a:pt x="110363" y="64516"/>
                      </a:lnTo>
                      <a:lnTo>
                        <a:pt x="108839" y="80391"/>
                      </a:lnTo>
                      <a:lnTo>
                        <a:pt x="107315" y="94488"/>
                      </a:lnTo>
                      <a:lnTo>
                        <a:pt x="94615" y="121285"/>
                      </a:lnTo>
                      <a:lnTo>
                        <a:pt x="86741" y="130683"/>
                      </a:lnTo>
                      <a:lnTo>
                        <a:pt x="67818" y="144907"/>
                      </a:lnTo>
                      <a:lnTo>
                        <a:pt x="56769" y="148082"/>
                      </a:lnTo>
                      <a:lnTo>
                        <a:pt x="45720" y="148082"/>
                      </a:lnTo>
                      <a:lnTo>
                        <a:pt x="34671" y="144907"/>
                      </a:lnTo>
                      <a:lnTo>
                        <a:pt x="25146" y="140208"/>
                      </a:lnTo>
                      <a:lnTo>
                        <a:pt x="9398" y="122809"/>
                      </a:lnTo>
                      <a:lnTo>
                        <a:pt x="1524" y="97663"/>
                      </a:lnTo>
                      <a:lnTo>
                        <a:pt x="0" y="67691"/>
                      </a:lnTo>
                      <a:lnTo>
                        <a:pt x="7874" y="39370"/>
                      </a:lnTo>
                      <a:lnTo>
                        <a:pt x="23622" y="17272"/>
                      </a:lnTo>
                      <a:lnTo>
                        <a:pt x="42545" y="3175"/>
                      </a:lnTo>
                      <a:lnTo>
                        <a:pt x="53594" y="0"/>
                      </a:lnTo>
                      <a:close/>
                    </a:path>
                  </a:pathLst>
                </a:custGeom>
                <a:solidFill>
                  <a:srgbClr val="0A6A2B"/>
                </a:solidFill>
                <a:ln w="0" cap="flat" cmpd="sng" algn="ctr">
                  <a:solidFill>
                    <a:srgbClr val="0A6A2B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8" name="Freeform 327"/>
                <p:cNvSpPr/>
                <p:nvPr/>
              </p:nvSpPr>
              <p:spPr>
                <a:xfrm>
                  <a:off x="1102741" y="5628513"/>
                  <a:ext cx="105792" cy="1402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5792" h="140209">
                      <a:moveTo>
                        <a:pt x="61595" y="0"/>
                      </a:moveTo>
                      <a:lnTo>
                        <a:pt x="80518" y="7874"/>
                      </a:lnTo>
                      <a:lnTo>
                        <a:pt x="88392" y="14097"/>
                      </a:lnTo>
                      <a:lnTo>
                        <a:pt x="96266" y="23622"/>
                      </a:lnTo>
                      <a:lnTo>
                        <a:pt x="100965" y="34544"/>
                      </a:lnTo>
                      <a:lnTo>
                        <a:pt x="105791" y="61341"/>
                      </a:lnTo>
                      <a:lnTo>
                        <a:pt x="105791" y="75565"/>
                      </a:lnTo>
                      <a:lnTo>
                        <a:pt x="97790" y="102362"/>
                      </a:lnTo>
                      <a:lnTo>
                        <a:pt x="91567" y="113411"/>
                      </a:lnTo>
                      <a:lnTo>
                        <a:pt x="75692" y="130683"/>
                      </a:lnTo>
                      <a:lnTo>
                        <a:pt x="66294" y="137033"/>
                      </a:lnTo>
                      <a:lnTo>
                        <a:pt x="55245" y="140208"/>
                      </a:lnTo>
                      <a:lnTo>
                        <a:pt x="44196" y="140208"/>
                      </a:lnTo>
                      <a:lnTo>
                        <a:pt x="25273" y="132207"/>
                      </a:lnTo>
                      <a:lnTo>
                        <a:pt x="17399" y="125984"/>
                      </a:lnTo>
                      <a:lnTo>
                        <a:pt x="11049" y="116459"/>
                      </a:lnTo>
                      <a:lnTo>
                        <a:pt x="1651" y="92837"/>
                      </a:lnTo>
                      <a:lnTo>
                        <a:pt x="0" y="78740"/>
                      </a:lnTo>
                      <a:lnTo>
                        <a:pt x="3175" y="51943"/>
                      </a:lnTo>
                      <a:lnTo>
                        <a:pt x="7874" y="37719"/>
                      </a:lnTo>
                      <a:lnTo>
                        <a:pt x="14224" y="26797"/>
                      </a:lnTo>
                      <a:lnTo>
                        <a:pt x="22098" y="17272"/>
                      </a:lnTo>
                      <a:lnTo>
                        <a:pt x="41021" y="3175"/>
                      </a:lnTo>
                      <a:lnTo>
                        <a:pt x="50546" y="0"/>
                      </a:lnTo>
                      <a:close/>
                    </a:path>
                  </a:pathLst>
                </a:custGeom>
                <a:solidFill>
                  <a:srgbClr val="0A6D2C"/>
                </a:solidFill>
                <a:ln w="0" cap="flat" cmpd="sng" algn="ctr">
                  <a:solidFill>
                    <a:srgbClr val="0A6D2C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9" name="Freeform 328"/>
                <p:cNvSpPr/>
                <p:nvPr/>
              </p:nvSpPr>
              <p:spPr>
                <a:xfrm>
                  <a:off x="1105916" y="5634736"/>
                  <a:ext cx="99442" cy="1323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9442" h="132335">
                      <a:moveTo>
                        <a:pt x="56769" y="0"/>
                      </a:moveTo>
                      <a:lnTo>
                        <a:pt x="66294" y="1651"/>
                      </a:lnTo>
                      <a:lnTo>
                        <a:pt x="74168" y="6350"/>
                      </a:lnTo>
                      <a:lnTo>
                        <a:pt x="89916" y="22098"/>
                      </a:lnTo>
                      <a:lnTo>
                        <a:pt x="97790" y="44196"/>
                      </a:lnTo>
                      <a:lnTo>
                        <a:pt x="99441" y="69342"/>
                      </a:lnTo>
                      <a:lnTo>
                        <a:pt x="93091" y="94488"/>
                      </a:lnTo>
                      <a:lnTo>
                        <a:pt x="86741" y="105537"/>
                      </a:lnTo>
                      <a:lnTo>
                        <a:pt x="70993" y="122809"/>
                      </a:lnTo>
                      <a:lnTo>
                        <a:pt x="63119" y="127635"/>
                      </a:lnTo>
                      <a:lnTo>
                        <a:pt x="53594" y="130810"/>
                      </a:lnTo>
                      <a:lnTo>
                        <a:pt x="42545" y="132334"/>
                      </a:lnTo>
                      <a:lnTo>
                        <a:pt x="23622" y="125984"/>
                      </a:lnTo>
                      <a:lnTo>
                        <a:pt x="9525" y="110236"/>
                      </a:lnTo>
                      <a:lnTo>
                        <a:pt x="1524" y="88265"/>
                      </a:lnTo>
                      <a:lnTo>
                        <a:pt x="0" y="62992"/>
                      </a:lnTo>
                      <a:lnTo>
                        <a:pt x="6350" y="36322"/>
                      </a:lnTo>
                      <a:lnTo>
                        <a:pt x="18923" y="17399"/>
                      </a:lnTo>
                      <a:lnTo>
                        <a:pt x="36322" y="3175"/>
                      </a:lnTo>
                      <a:lnTo>
                        <a:pt x="45720" y="0"/>
                      </a:lnTo>
                      <a:close/>
                    </a:path>
                  </a:pathLst>
                </a:custGeom>
                <a:solidFill>
                  <a:srgbClr val="0A722C"/>
                </a:solidFill>
                <a:ln w="0" cap="flat" cmpd="sng" algn="ctr">
                  <a:solidFill>
                    <a:srgbClr val="0A722C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0" name="Freeform 329"/>
                <p:cNvSpPr/>
                <p:nvPr/>
              </p:nvSpPr>
              <p:spPr>
                <a:xfrm>
                  <a:off x="1109091" y="5641086"/>
                  <a:ext cx="93092" cy="1244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092" h="124461">
                      <a:moveTo>
                        <a:pt x="52070" y="0"/>
                      </a:moveTo>
                      <a:lnTo>
                        <a:pt x="59944" y="1524"/>
                      </a:lnTo>
                      <a:lnTo>
                        <a:pt x="69342" y="6350"/>
                      </a:lnTo>
                      <a:lnTo>
                        <a:pt x="77343" y="12573"/>
                      </a:lnTo>
                      <a:lnTo>
                        <a:pt x="88265" y="29972"/>
                      </a:lnTo>
                      <a:lnTo>
                        <a:pt x="93091" y="51943"/>
                      </a:lnTo>
                      <a:lnTo>
                        <a:pt x="93091" y="64516"/>
                      </a:lnTo>
                      <a:lnTo>
                        <a:pt x="86741" y="88138"/>
                      </a:lnTo>
                      <a:lnTo>
                        <a:pt x="82042" y="99187"/>
                      </a:lnTo>
                      <a:lnTo>
                        <a:pt x="67818" y="114935"/>
                      </a:lnTo>
                      <a:lnTo>
                        <a:pt x="59944" y="119634"/>
                      </a:lnTo>
                      <a:lnTo>
                        <a:pt x="50419" y="122809"/>
                      </a:lnTo>
                      <a:lnTo>
                        <a:pt x="41021" y="124460"/>
                      </a:lnTo>
                      <a:lnTo>
                        <a:pt x="23622" y="118110"/>
                      </a:lnTo>
                      <a:lnTo>
                        <a:pt x="15748" y="111760"/>
                      </a:lnTo>
                      <a:lnTo>
                        <a:pt x="9398" y="103886"/>
                      </a:lnTo>
                      <a:lnTo>
                        <a:pt x="4699" y="94488"/>
                      </a:lnTo>
                      <a:lnTo>
                        <a:pt x="0" y="72390"/>
                      </a:lnTo>
                      <a:lnTo>
                        <a:pt x="1524" y="47244"/>
                      </a:lnTo>
                      <a:lnTo>
                        <a:pt x="4699" y="34671"/>
                      </a:lnTo>
                      <a:lnTo>
                        <a:pt x="17272" y="15748"/>
                      </a:lnTo>
                      <a:lnTo>
                        <a:pt x="33147" y="3175"/>
                      </a:lnTo>
                      <a:lnTo>
                        <a:pt x="42545" y="0"/>
                      </a:lnTo>
                      <a:close/>
                    </a:path>
                  </a:pathLst>
                </a:custGeom>
                <a:solidFill>
                  <a:srgbClr val="0A752E"/>
                </a:solidFill>
                <a:ln w="0" cap="flat" cmpd="sng" algn="ctr">
                  <a:solidFill>
                    <a:srgbClr val="0A752E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1" name="Freeform 330"/>
                <p:cNvSpPr/>
                <p:nvPr/>
              </p:nvSpPr>
              <p:spPr>
                <a:xfrm>
                  <a:off x="1110615" y="5647436"/>
                  <a:ext cx="88393" cy="1149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393" h="114936">
                      <a:moveTo>
                        <a:pt x="48895" y="0"/>
                      </a:moveTo>
                      <a:lnTo>
                        <a:pt x="56896" y="1524"/>
                      </a:lnTo>
                      <a:lnTo>
                        <a:pt x="64770" y="4699"/>
                      </a:lnTo>
                      <a:lnTo>
                        <a:pt x="72644" y="10922"/>
                      </a:lnTo>
                      <a:lnTo>
                        <a:pt x="77343" y="17272"/>
                      </a:lnTo>
                      <a:lnTo>
                        <a:pt x="86741" y="36195"/>
                      </a:lnTo>
                      <a:lnTo>
                        <a:pt x="88392" y="59817"/>
                      </a:lnTo>
                      <a:lnTo>
                        <a:pt x="83693" y="81788"/>
                      </a:lnTo>
                      <a:lnTo>
                        <a:pt x="78994" y="91313"/>
                      </a:lnTo>
                      <a:lnTo>
                        <a:pt x="66294" y="107061"/>
                      </a:lnTo>
                      <a:lnTo>
                        <a:pt x="58420" y="111760"/>
                      </a:lnTo>
                      <a:lnTo>
                        <a:pt x="48895" y="114935"/>
                      </a:lnTo>
                      <a:lnTo>
                        <a:pt x="41021" y="114935"/>
                      </a:lnTo>
                      <a:lnTo>
                        <a:pt x="31623" y="113284"/>
                      </a:lnTo>
                      <a:lnTo>
                        <a:pt x="23749" y="110109"/>
                      </a:lnTo>
                      <a:lnTo>
                        <a:pt x="15748" y="103886"/>
                      </a:lnTo>
                      <a:lnTo>
                        <a:pt x="11049" y="97536"/>
                      </a:lnTo>
                      <a:lnTo>
                        <a:pt x="1651" y="78740"/>
                      </a:lnTo>
                      <a:lnTo>
                        <a:pt x="0" y="56642"/>
                      </a:lnTo>
                      <a:lnTo>
                        <a:pt x="1651" y="44069"/>
                      </a:lnTo>
                      <a:lnTo>
                        <a:pt x="4826" y="33020"/>
                      </a:lnTo>
                      <a:lnTo>
                        <a:pt x="9525" y="23622"/>
                      </a:lnTo>
                      <a:lnTo>
                        <a:pt x="15748" y="15621"/>
                      </a:lnTo>
                      <a:lnTo>
                        <a:pt x="31623" y="3048"/>
                      </a:lnTo>
                      <a:lnTo>
                        <a:pt x="39497" y="0"/>
                      </a:lnTo>
                      <a:close/>
                    </a:path>
                  </a:pathLst>
                </a:custGeom>
                <a:solidFill>
                  <a:srgbClr val="077930"/>
                </a:solidFill>
                <a:ln w="0" cap="flat" cmpd="sng" algn="ctr">
                  <a:solidFill>
                    <a:srgbClr val="07793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2" name="Freeform 331"/>
                <p:cNvSpPr/>
                <p:nvPr/>
              </p:nvSpPr>
              <p:spPr>
                <a:xfrm>
                  <a:off x="1113790" y="5653659"/>
                  <a:ext cx="82043" cy="1070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043" h="107062">
                      <a:moveTo>
                        <a:pt x="42672" y="0"/>
                      </a:moveTo>
                      <a:lnTo>
                        <a:pt x="52070" y="1651"/>
                      </a:lnTo>
                      <a:lnTo>
                        <a:pt x="66294" y="9398"/>
                      </a:lnTo>
                      <a:lnTo>
                        <a:pt x="75819" y="23622"/>
                      </a:lnTo>
                      <a:lnTo>
                        <a:pt x="80518" y="33020"/>
                      </a:lnTo>
                      <a:lnTo>
                        <a:pt x="82042" y="42545"/>
                      </a:lnTo>
                      <a:lnTo>
                        <a:pt x="80518" y="64643"/>
                      </a:lnTo>
                      <a:lnTo>
                        <a:pt x="74168" y="83439"/>
                      </a:lnTo>
                      <a:lnTo>
                        <a:pt x="55245" y="103886"/>
                      </a:lnTo>
                      <a:lnTo>
                        <a:pt x="37846" y="107061"/>
                      </a:lnTo>
                      <a:lnTo>
                        <a:pt x="29972" y="105537"/>
                      </a:lnTo>
                      <a:lnTo>
                        <a:pt x="22098" y="102362"/>
                      </a:lnTo>
                      <a:lnTo>
                        <a:pt x="9525" y="91313"/>
                      </a:lnTo>
                      <a:lnTo>
                        <a:pt x="4699" y="83439"/>
                      </a:lnTo>
                      <a:lnTo>
                        <a:pt x="1651" y="74041"/>
                      </a:lnTo>
                      <a:lnTo>
                        <a:pt x="0" y="64643"/>
                      </a:lnTo>
                      <a:lnTo>
                        <a:pt x="1651" y="42545"/>
                      </a:lnTo>
                      <a:lnTo>
                        <a:pt x="3175" y="31496"/>
                      </a:lnTo>
                      <a:lnTo>
                        <a:pt x="14224" y="15748"/>
                      </a:lnTo>
                      <a:lnTo>
                        <a:pt x="26797" y="3175"/>
                      </a:lnTo>
                      <a:lnTo>
                        <a:pt x="34671" y="0"/>
                      </a:lnTo>
                      <a:close/>
                    </a:path>
                  </a:pathLst>
                </a:custGeom>
                <a:solidFill>
                  <a:srgbClr val="077C31"/>
                </a:solidFill>
                <a:ln w="0" cap="flat" cmpd="sng" algn="ctr">
                  <a:solidFill>
                    <a:srgbClr val="077C3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3" name="Freeform 332"/>
                <p:cNvSpPr/>
                <p:nvPr/>
              </p:nvSpPr>
              <p:spPr>
                <a:xfrm>
                  <a:off x="1115441" y="5660009"/>
                  <a:ext cx="77217" cy="991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217" h="99188">
                      <a:moveTo>
                        <a:pt x="39370" y="0"/>
                      </a:moveTo>
                      <a:lnTo>
                        <a:pt x="47244" y="0"/>
                      </a:lnTo>
                      <a:lnTo>
                        <a:pt x="55245" y="3048"/>
                      </a:lnTo>
                      <a:lnTo>
                        <a:pt x="61468" y="7874"/>
                      </a:lnTo>
                      <a:lnTo>
                        <a:pt x="70993" y="20447"/>
                      </a:lnTo>
                      <a:lnTo>
                        <a:pt x="77216" y="39370"/>
                      </a:lnTo>
                      <a:lnTo>
                        <a:pt x="77216" y="48768"/>
                      </a:lnTo>
                      <a:lnTo>
                        <a:pt x="74168" y="67691"/>
                      </a:lnTo>
                      <a:lnTo>
                        <a:pt x="70993" y="77089"/>
                      </a:lnTo>
                      <a:lnTo>
                        <a:pt x="53594" y="94488"/>
                      </a:lnTo>
                      <a:lnTo>
                        <a:pt x="45720" y="97536"/>
                      </a:lnTo>
                      <a:lnTo>
                        <a:pt x="37846" y="99187"/>
                      </a:lnTo>
                      <a:lnTo>
                        <a:pt x="23622" y="96012"/>
                      </a:lnTo>
                      <a:lnTo>
                        <a:pt x="15748" y="91313"/>
                      </a:lnTo>
                      <a:lnTo>
                        <a:pt x="6223" y="77089"/>
                      </a:lnTo>
                      <a:lnTo>
                        <a:pt x="3048" y="69215"/>
                      </a:lnTo>
                      <a:lnTo>
                        <a:pt x="0" y="50292"/>
                      </a:lnTo>
                      <a:lnTo>
                        <a:pt x="3048" y="29845"/>
                      </a:lnTo>
                      <a:lnTo>
                        <a:pt x="12573" y="14097"/>
                      </a:lnTo>
                      <a:lnTo>
                        <a:pt x="25146" y="3048"/>
                      </a:lnTo>
                      <a:close/>
                    </a:path>
                  </a:pathLst>
                </a:custGeom>
                <a:solidFill>
                  <a:srgbClr val="007F34"/>
                </a:solidFill>
                <a:ln w="0" cap="flat" cmpd="sng" algn="ctr">
                  <a:solidFill>
                    <a:srgbClr val="007F34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4" name="Freeform 333"/>
                <p:cNvSpPr/>
                <p:nvPr/>
              </p:nvSpPr>
              <p:spPr>
                <a:xfrm>
                  <a:off x="1118489" y="5666232"/>
                  <a:ext cx="71121" cy="913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121" h="91314">
                      <a:moveTo>
                        <a:pt x="34798" y="0"/>
                      </a:moveTo>
                      <a:lnTo>
                        <a:pt x="42672" y="0"/>
                      </a:lnTo>
                      <a:lnTo>
                        <a:pt x="55245" y="6350"/>
                      </a:lnTo>
                      <a:lnTo>
                        <a:pt x="59944" y="11049"/>
                      </a:lnTo>
                      <a:lnTo>
                        <a:pt x="67945" y="25273"/>
                      </a:lnTo>
                      <a:lnTo>
                        <a:pt x="71120" y="34671"/>
                      </a:lnTo>
                      <a:lnTo>
                        <a:pt x="71120" y="52070"/>
                      </a:lnTo>
                      <a:lnTo>
                        <a:pt x="69469" y="61468"/>
                      </a:lnTo>
                      <a:lnTo>
                        <a:pt x="61595" y="75692"/>
                      </a:lnTo>
                      <a:lnTo>
                        <a:pt x="50546" y="86614"/>
                      </a:lnTo>
                      <a:lnTo>
                        <a:pt x="36322" y="91313"/>
                      </a:lnTo>
                      <a:lnTo>
                        <a:pt x="22098" y="88265"/>
                      </a:lnTo>
                      <a:lnTo>
                        <a:pt x="11049" y="78740"/>
                      </a:lnTo>
                      <a:lnTo>
                        <a:pt x="6350" y="72517"/>
                      </a:lnTo>
                      <a:lnTo>
                        <a:pt x="0" y="56769"/>
                      </a:lnTo>
                      <a:lnTo>
                        <a:pt x="0" y="37846"/>
                      </a:lnTo>
                      <a:lnTo>
                        <a:pt x="1651" y="28448"/>
                      </a:lnTo>
                      <a:lnTo>
                        <a:pt x="9525" y="14224"/>
                      </a:lnTo>
                      <a:lnTo>
                        <a:pt x="20574" y="3175"/>
                      </a:lnTo>
                      <a:close/>
                    </a:path>
                  </a:pathLst>
                </a:custGeom>
                <a:solidFill>
                  <a:srgbClr val="008235"/>
                </a:solidFill>
                <a:ln w="0" cap="flat" cmpd="sng" algn="ctr">
                  <a:solidFill>
                    <a:srgbClr val="008235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5" name="Freeform 334"/>
                <p:cNvSpPr/>
                <p:nvPr/>
              </p:nvSpPr>
              <p:spPr>
                <a:xfrm>
                  <a:off x="1120140" y="5672582"/>
                  <a:ext cx="66295" cy="819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295" h="81916">
                      <a:moveTo>
                        <a:pt x="31496" y="0"/>
                      </a:moveTo>
                      <a:lnTo>
                        <a:pt x="37846" y="0"/>
                      </a:lnTo>
                      <a:lnTo>
                        <a:pt x="44196" y="1524"/>
                      </a:lnTo>
                      <a:lnTo>
                        <a:pt x="50546" y="4699"/>
                      </a:lnTo>
                      <a:lnTo>
                        <a:pt x="59944" y="15748"/>
                      </a:lnTo>
                      <a:lnTo>
                        <a:pt x="66294" y="29972"/>
                      </a:lnTo>
                      <a:lnTo>
                        <a:pt x="66294" y="47244"/>
                      </a:lnTo>
                      <a:lnTo>
                        <a:pt x="64643" y="55118"/>
                      </a:lnTo>
                      <a:lnTo>
                        <a:pt x="58293" y="67691"/>
                      </a:lnTo>
                      <a:lnTo>
                        <a:pt x="48895" y="78740"/>
                      </a:lnTo>
                      <a:lnTo>
                        <a:pt x="42545" y="81915"/>
                      </a:lnTo>
                      <a:lnTo>
                        <a:pt x="28321" y="81915"/>
                      </a:lnTo>
                      <a:lnTo>
                        <a:pt x="22098" y="80264"/>
                      </a:lnTo>
                      <a:lnTo>
                        <a:pt x="15748" y="77216"/>
                      </a:lnTo>
                      <a:lnTo>
                        <a:pt x="6223" y="66167"/>
                      </a:lnTo>
                      <a:lnTo>
                        <a:pt x="3175" y="59817"/>
                      </a:lnTo>
                      <a:lnTo>
                        <a:pt x="0" y="44069"/>
                      </a:lnTo>
                      <a:lnTo>
                        <a:pt x="0" y="36195"/>
                      </a:lnTo>
                      <a:lnTo>
                        <a:pt x="1524" y="26797"/>
                      </a:lnTo>
                      <a:lnTo>
                        <a:pt x="4699" y="20447"/>
                      </a:lnTo>
                      <a:lnTo>
                        <a:pt x="18923" y="3175"/>
                      </a:lnTo>
                      <a:close/>
                    </a:path>
                  </a:pathLst>
                </a:custGeom>
                <a:solidFill>
                  <a:srgbClr val="008837"/>
                </a:solidFill>
                <a:ln w="0" cap="flat" cmpd="sng" algn="ctr">
                  <a:solidFill>
                    <a:srgbClr val="00883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6" name="Freeform 335"/>
                <p:cNvSpPr/>
                <p:nvPr/>
              </p:nvSpPr>
              <p:spPr>
                <a:xfrm>
                  <a:off x="1085469" y="5334000"/>
                  <a:ext cx="209805" cy="1921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9805" h="192152">
                      <a:moveTo>
                        <a:pt x="208280" y="56642"/>
                      </a:moveTo>
                      <a:lnTo>
                        <a:pt x="208280" y="59817"/>
                      </a:lnTo>
                      <a:lnTo>
                        <a:pt x="209804" y="67691"/>
                      </a:lnTo>
                      <a:lnTo>
                        <a:pt x="209804" y="70866"/>
                      </a:lnTo>
                      <a:lnTo>
                        <a:pt x="208280" y="75565"/>
                      </a:lnTo>
                      <a:lnTo>
                        <a:pt x="203454" y="80264"/>
                      </a:lnTo>
                      <a:lnTo>
                        <a:pt x="197104" y="83439"/>
                      </a:lnTo>
                      <a:lnTo>
                        <a:pt x="190881" y="85090"/>
                      </a:lnTo>
                      <a:lnTo>
                        <a:pt x="184531" y="85090"/>
                      </a:lnTo>
                      <a:lnTo>
                        <a:pt x="181356" y="83439"/>
                      </a:lnTo>
                      <a:lnTo>
                        <a:pt x="165608" y="59817"/>
                      </a:lnTo>
                      <a:lnTo>
                        <a:pt x="157734" y="50419"/>
                      </a:lnTo>
                      <a:lnTo>
                        <a:pt x="151384" y="45593"/>
                      </a:lnTo>
                      <a:lnTo>
                        <a:pt x="129286" y="34671"/>
                      </a:lnTo>
                      <a:lnTo>
                        <a:pt x="118237" y="34671"/>
                      </a:lnTo>
                      <a:lnTo>
                        <a:pt x="108839" y="37846"/>
                      </a:lnTo>
                      <a:lnTo>
                        <a:pt x="97790" y="44069"/>
                      </a:lnTo>
                      <a:lnTo>
                        <a:pt x="75692" y="64516"/>
                      </a:lnTo>
                      <a:lnTo>
                        <a:pt x="64643" y="78740"/>
                      </a:lnTo>
                      <a:lnTo>
                        <a:pt x="44069" y="108712"/>
                      </a:lnTo>
                      <a:lnTo>
                        <a:pt x="26797" y="138557"/>
                      </a:lnTo>
                      <a:lnTo>
                        <a:pt x="12573" y="165354"/>
                      </a:lnTo>
                      <a:lnTo>
                        <a:pt x="0" y="192151"/>
                      </a:lnTo>
                      <a:lnTo>
                        <a:pt x="6223" y="168529"/>
                      </a:lnTo>
                      <a:lnTo>
                        <a:pt x="14097" y="144907"/>
                      </a:lnTo>
                      <a:lnTo>
                        <a:pt x="25146" y="114935"/>
                      </a:lnTo>
                      <a:lnTo>
                        <a:pt x="39370" y="83439"/>
                      </a:lnTo>
                      <a:lnTo>
                        <a:pt x="56769" y="53467"/>
                      </a:lnTo>
                      <a:lnTo>
                        <a:pt x="77216" y="28321"/>
                      </a:lnTo>
                      <a:lnTo>
                        <a:pt x="89916" y="17272"/>
                      </a:lnTo>
                      <a:lnTo>
                        <a:pt x="102489" y="9398"/>
                      </a:lnTo>
                      <a:lnTo>
                        <a:pt x="127762" y="1524"/>
                      </a:lnTo>
                      <a:lnTo>
                        <a:pt x="138811" y="0"/>
                      </a:lnTo>
                      <a:lnTo>
                        <a:pt x="159258" y="4699"/>
                      </a:lnTo>
                      <a:lnTo>
                        <a:pt x="167132" y="7874"/>
                      </a:lnTo>
                      <a:lnTo>
                        <a:pt x="183007" y="18923"/>
                      </a:lnTo>
                      <a:lnTo>
                        <a:pt x="203454" y="44069"/>
                      </a:lnTo>
                      <a:lnTo>
                        <a:pt x="208280" y="51943"/>
                      </a:lnTo>
                      <a:close/>
                    </a:path>
                  </a:pathLst>
                </a:custGeom>
                <a:solidFill>
                  <a:srgbClr val="FF7A00"/>
                </a:solidFill>
                <a:ln w="0" cap="flat" cmpd="sng" algn="ctr">
                  <a:solidFill>
                    <a:srgbClr val="FF7A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7" name="Freeform 336"/>
                <p:cNvSpPr/>
                <p:nvPr/>
              </p:nvSpPr>
              <p:spPr>
                <a:xfrm>
                  <a:off x="998601" y="5425313"/>
                  <a:ext cx="233554" cy="3528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3554" h="352807">
                      <a:moveTo>
                        <a:pt x="181483" y="7874"/>
                      </a:moveTo>
                      <a:lnTo>
                        <a:pt x="184658" y="4699"/>
                      </a:lnTo>
                      <a:lnTo>
                        <a:pt x="192532" y="0"/>
                      </a:lnTo>
                      <a:lnTo>
                        <a:pt x="197231" y="0"/>
                      </a:lnTo>
                      <a:lnTo>
                        <a:pt x="205105" y="1524"/>
                      </a:lnTo>
                      <a:lnTo>
                        <a:pt x="214630" y="7874"/>
                      </a:lnTo>
                      <a:lnTo>
                        <a:pt x="222504" y="15748"/>
                      </a:lnTo>
                      <a:lnTo>
                        <a:pt x="228854" y="25146"/>
                      </a:lnTo>
                      <a:lnTo>
                        <a:pt x="233553" y="47244"/>
                      </a:lnTo>
                      <a:lnTo>
                        <a:pt x="231902" y="50419"/>
                      </a:lnTo>
                      <a:lnTo>
                        <a:pt x="230378" y="51943"/>
                      </a:lnTo>
                      <a:lnTo>
                        <a:pt x="227203" y="51943"/>
                      </a:lnTo>
                      <a:lnTo>
                        <a:pt x="222504" y="47244"/>
                      </a:lnTo>
                      <a:lnTo>
                        <a:pt x="206756" y="23622"/>
                      </a:lnTo>
                      <a:lnTo>
                        <a:pt x="197231" y="23622"/>
                      </a:lnTo>
                      <a:lnTo>
                        <a:pt x="191008" y="28321"/>
                      </a:lnTo>
                      <a:lnTo>
                        <a:pt x="172085" y="50419"/>
                      </a:lnTo>
                      <a:lnTo>
                        <a:pt x="159385" y="67691"/>
                      </a:lnTo>
                      <a:lnTo>
                        <a:pt x="130937" y="111887"/>
                      </a:lnTo>
                      <a:lnTo>
                        <a:pt x="100965" y="162179"/>
                      </a:lnTo>
                      <a:lnTo>
                        <a:pt x="70993" y="215773"/>
                      </a:lnTo>
                      <a:lnTo>
                        <a:pt x="4699" y="340233"/>
                      </a:lnTo>
                      <a:lnTo>
                        <a:pt x="0" y="352806"/>
                      </a:lnTo>
                      <a:lnTo>
                        <a:pt x="1651" y="332232"/>
                      </a:lnTo>
                      <a:lnTo>
                        <a:pt x="28448" y="275590"/>
                      </a:lnTo>
                      <a:lnTo>
                        <a:pt x="86868" y="168529"/>
                      </a:lnTo>
                      <a:lnTo>
                        <a:pt x="146685" y="62992"/>
                      </a:lnTo>
                      <a:lnTo>
                        <a:pt x="168910" y="251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8" name="Freeform 337"/>
                <p:cNvSpPr/>
                <p:nvPr/>
              </p:nvSpPr>
              <p:spPr>
                <a:xfrm>
                  <a:off x="1120140" y="5660009"/>
                  <a:ext cx="70994" cy="708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994" h="70867">
                      <a:moveTo>
                        <a:pt x="34671" y="0"/>
                      </a:moveTo>
                      <a:lnTo>
                        <a:pt x="42545" y="0"/>
                      </a:lnTo>
                      <a:lnTo>
                        <a:pt x="48895" y="1524"/>
                      </a:lnTo>
                      <a:lnTo>
                        <a:pt x="55245" y="4699"/>
                      </a:lnTo>
                      <a:lnTo>
                        <a:pt x="64643" y="15748"/>
                      </a:lnTo>
                      <a:lnTo>
                        <a:pt x="67818" y="20447"/>
                      </a:lnTo>
                      <a:lnTo>
                        <a:pt x="70993" y="34671"/>
                      </a:lnTo>
                      <a:lnTo>
                        <a:pt x="67818" y="48768"/>
                      </a:lnTo>
                      <a:lnTo>
                        <a:pt x="64643" y="55118"/>
                      </a:lnTo>
                      <a:lnTo>
                        <a:pt x="55245" y="64516"/>
                      </a:lnTo>
                      <a:lnTo>
                        <a:pt x="48895" y="67691"/>
                      </a:lnTo>
                      <a:lnTo>
                        <a:pt x="34671" y="70866"/>
                      </a:lnTo>
                      <a:lnTo>
                        <a:pt x="20447" y="67691"/>
                      </a:lnTo>
                      <a:lnTo>
                        <a:pt x="9398" y="59817"/>
                      </a:lnTo>
                      <a:lnTo>
                        <a:pt x="1524" y="48768"/>
                      </a:lnTo>
                      <a:lnTo>
                        <a:pt x="0" y="42545"/>
                      </a:lnTo>
                      <a:lnTo>
                        <a:pt x="0" y="28321"/>
                      </a:lnTo>
                      <a:lnTo>
                        <a:pt x="1524" y="20447"/>
                      </a:lnTo>
                      <a:lnTo>
                        <a:pt x="6223" y="15748"/>
                      </a:lnTo>
                      <a:lnTo>
                        <a:pt x="9398" y="9398"/>
                      </a:lnTo>
                      <a:lnTo>
                        <a:pt x="20447" y="1524"/>
                      </a:lnTo>
                      <a:lnTo>
                        <a:pt x="283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9" name="Freeform 338"/>
                <p:cNvSpPr/>
                <p:nvPr/>
              </p:nvSpPr>
              <p:spPr>
                <a:xfrm>
                  <a:off x="1120140" y="5708777"/>
                  <a:ext cx="31497" cy="2997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497" h="29973">
                      <a:moveTo>
                        <a:pt x="15748" y="0"/>
                      </a:moveTo>
                      <a:lnTo>
                        <a:pt x="22098" y="0"/>
                      </a:lnTo>
                      <a:lnTo>
                        <a:pt x="26797" y="3175"/>
                      </a:lnTo>
                      <a:lnTo>
                        <a:pt x="31496" y="14224"/>
                      </a:lnTo>
                      <a:lnTo>
                        <a:pt x="29972" y="20447"/>
                      </a:lnTo>
                      <a:lnTo>
                        <a:pt x="26797" y="25146"/>
                      </a:lnTo>
                      <a:lnTo>
                        <a:pt x="22098" y="28321"/>
                      </a:lnTo>
                      <a:lnTo>
                        <a:pt x="15748" y="29972"/>
                      </a:lnTo>
                      <a:lnTo>
                        <a:pt x="9398" y="28321"/>
                      </a:lnTo>
                      <a:lnTo>
                        <a:pt x="4699" y="25146"/>
                      </a:lnTo>
                      <a:lnTo>
                        <a:pt x="1524" y="20447"/>
                      </a:lnTo>
                      <a:lnTo>
                        <a:pt x="0" y="14224"/>
                      </a:lnTo>
                      <a:lnTo>
                        <a:pt x="1524" y="9525"/>
                      </a:lnTo>
                      <a:lnTo>
                        <a:pt x="4699" y="3175"/>
                      </a:lnTo>
                      <a:lnTo>
                        <a:pt x="939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0" name="Freeform 339"/>
                <p:cNvSpPr/>
                <p:nvPr/>
              </p:nvSpPr>
              <p:spPr>
                <a:xfrm>
                  <a:off x="1112266" y="5741924"/>
                  <a:ext cx="12574" cy="125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574" h="12574">
                      <a:moveTo>
                        <a:pt x="6223" y="0"/>
                      </a:moveTo>
                      <a:lnTo>
                        <a:pt x="9398" y="0"/>
                      </a:lnTo>
                      <a:lnTo>
                        <a:pt x="12573" y="3048"/>
                      </a:lnTo>
                      <a:lnTo>
                        <a:pt x="12573" y="9398"/>
                      </a:lnTo>
                      <a:lnTo>
                        <a:pt x="9398" y="12573"/>
                      </a:lnTo>
                      <a:lnTo>
                        <a:pt x="3175" y="12573"/>
                      </a:lnTo>
                      <a:lnTo>
                        <a:pt x="0" y="9398"/>
                      </a:lnTo>
                      <a:lnTo>
                        <a:pt x="0" y="3048"/>
                      </a:lnTo>
                      <a:lnTo>
                        <a:pt x="317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72" name="Group 471"/>
              <p:cNvGrpSpPr/>
              <p:nvPr/>
            </p:nvGrpSpPr>
            <p:grpSpPr>
              <a:xfrm>
                <a:off x="850900" y="3314700"/>
                <a:ext cx="760858" cy="1239902"/>
                <a:chOff x="850900" y="3314700"/>
                <a:chExt cx="760858" cy="1239902"/>
              </a:xfrm>
            </p:grpSpPr>
            <p:sp>
              <p:nvSpPr>
                <p:cNvPr id="342" name="Freeform 341"/>
                <p:cNvSpPr/>
                <p:nvPr/>
              </p:nvSpPr>
              <p:spPr>
                <a:xfrm>
                  <a:off x="858647" y="3378200"/>
                  <a:ext cx="743459" cy="8923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3459" h="892303">
                      <a:moveTo>
                        <a:pt x="1905" y="401447"/>
                      </a:moveTo>
                      <a:lnTo>
                        <a:pt x="7747" y="355727"/>
                      </a:lnTo>
                      <a:lnTo>
                        <a:pt x="17526" y="314071"/>
                      </a:lnTo>
                      <a:lnTo>
                        <a:pt x="29083" y="272288"/>
                      </a:lnTo>
                      <a:lnTo>
                        <a:pt x="46609" y="232537"/>
                      </a:lnTo>
                      <a:lnTo>
                        <a:pt x="64008" y="196723"/>
                      </a:lnTo>
                      <a:lnTo>
                        <a:pt x="85471" y="163068"/>
                      </a:lnTo>
                      <a:lnTo>
                        <a:pt x="110617" y="131191"/>
                      </a:lnTo>
                      <a:lnTo>
                        <a:pt x="135890" y="101346"/>
                      </a:lnTo>
                      <a:lnTo>
                        <a:pt x="164973" y="75565"/>
                      </a:lnTo>
                      <a:lnTo>
                        <a:pt x="196088" y="53721"/>
                      </a:lnTo>
                      <a:lnTo>
                        <a:pt x="227076" y="33909"/>
                      </a:lnTo>
                      <a:lnTo>
                        <a:pt x="262001" y="19939"/>
                      </a:lnTo>
                      <a:lnTo>
                        <a:pt x="296926" y="8001"/>
                      </a:lnTo>
                      <a:lnTo>
                        <a:pt x="333883" y="2032"/>
                      </a:lnTo>
                      <a:lnTo>
                        <a:pt x="372745" y="0"/>
                      </a:lnTo>
                      <a:lnTo>
                        <a:pt x="409575" y="2032"/>
                      </a:lnTo>
                      <a:lnTo>
                        <a:pt x="446405" y="8001"/>
                      </a:lnTo>
                      <a:lnTo>
                        <a:pt x="483362" y="19939"/>
                      </a:lnTo>
                      <a:lnTo>
                        <a:pt x="516382" y="33909"/>
                      </a:lnTo>
                      <a:lnTo>
                        <a:pt x="549275" y="53721"/>
                      </a:lnTo>
                      <a:lnTo>
                        <a:pt x="580390" y="75565"/>
                      </a:lnTo>
                      <a:lnTo>
                        <a:pt x="609473" y="101346"/>
                      </a:lnTo>
                      <a:lnTo>
                        <a:pt x="634746" y="131191"/>
                      </a:lnTo>
                      <a:lnTo>
                        <a:pt x="659892" y="163068"/>
                      </a:lnTo>
                      <a:lnTo>
                        <a:pt x="681355" y="196723"/>
                      </a:lnTo>
                      <a:lnTo>
                        <a:pt x="698754" y="232537"/>
                      </a:lnTo>
                      <a:lnTo>
                        <a:pt x="714375" y="272288"/>
                      </a:lnTo>
                      <a:lnTo>
                        <a:pt x="727837" y="314071"/>
                      </a:lnTo>
                      <a:lnTo>
                        <a:pt x="735584" y="355727"/>
                      </a:lnTo>
                      <a:lnTo>
                        <a:pt x="741426" y="401447"/>
                      </a:lnTo>
                      <a:lnTo>
                        <a:pt x="743458" y="445135"/>
                      </a:lnTo>
                      <a:lnTo>
                        <a:pt x="741426" y="490855"/>
                      </a:lnTo>
                      <a:lnTo>
                        <a:pt x="735584" y="536575"/>
                      </a:lnTo>
                      <a:lnTo>
                        <a:pt x="727837" y="578231"/>
                      </a:lnTo>
                      <a:lnTo>
                        <a:pt x="714375" y="620014"/>
                      </a:lnTo>
                      <a:lnTo>
                        <a:pt x="698754" y="659765"/>
                      </a:lnTo>
                      <a:lnTo>
                        <a:pt x="681355" y="695579"/>
                      </a:lnTo>
                      <a:lnTo>
                        <a:pt x="659892" y="729361"/>
                      </a:lnTo>
                      <a:lnTo>
                        <a:pt x="634746" y="761111"/>
                      </a:lnTo>
                      <a:lnTo>
                        <a:pt x="609473" y="790956"/>
                      </a:lnTo>
                      <a:lnTo>
                        <a:pt x="580390" y="816737"/>
                      </a:lnTo>
                      <a:lnTo>
                        <a:pt x="549275" y="838581"/>
                      </a:lnTo>
                      <a:lnTo>
                        <a:pt x="516382" y="858520"/>
                      </a:lnTo>
                      <a:lnTo>
                        <a:pt x="483362" y="872363"/>
                      </a:lnTo>
                      <a:lnTo>
                        <a:pt x="446405" y="884301"/>
                      </a:lnTo>
                      <a:lnTo>
                        <a:pt x="409575" y="890270"/>
                      </a:lnTo>
                      <a:lnTo>
                        <a:pt x="372745" y="892302"/>
                      </a:lnTo>
                      <a:lnTo>
                        <a:pt x="333883" y="890270"/>
                      </a:lnTo>
                      <a:lnTo>
                        <a:pt x="296926" y="884301"/>
                      </a:lnTo>
                      <a:lnTo>
                        <a:pt x="262001" y="872363"/>
                      </a:lnTo>
                      <a:lnTo>
                        <a:pt x="227076" y="858520"/>
                      </a:lnTo>
                      <a:lnTo>
                        <a:pt x="196088" y="838581"/>
                      </a:lnTo>
                      <a:lnTo>
                        <a:pt x="164973" y="816737"/>
                      </a:lnTo>
                      <a:lnTo>
                        <a:pt x="135890" y="790956"/>
                      </a:lnTo>
                      <a:lnTo>
                        <a:pt x="110617" y="761111"/>
                      </a:lnTo>
                      <a:lnTo>
                        <a:pt x="85471" y="729361"/>
                      </a:lnTo>
                      <a:lnTo>
                        <a:pt x="64008" y="695579"/>
                      </a:lnTo>
                      <a:lnTo>
                        <a:pt x="46609" y="659765"/>
                      </a:lnTo>
                      <a:lnTo>
                        <a:pt x="29083" y="620014"/>
                      </a:lnTo>
                      <a:lnTo>
                        <a:pt x="17526" y="578231"/>
                      </a:lnTo>
                      <a:lnTo>
                        <a:pt x="7747" y="536575"/>
                      </a:lnTo>
                      <a:lnTo>
                        <a:pt x="1905" y="490855"/>
                      </a:lnTo>
                      <a:lnTo>
                        <a:pt x="0" y="445135"/>
                      </a:lnTo>
                      <a:close/>
                    </a:path>
                  </a:pathLst>
                </a:custGeom>
                <a:solidFill>
                  <a:srgbClr val="FFC900"/>
                </a:solidFill>
                <a:ln w="0" cap="flat" cmpd="sng" algn="ctr">
                  <a:solidFill>
                    <a:srgbClr val="FFC9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3" name="Freeform 342"/>
                <p:cNvSpPr/>
                <p:nvPr/>
              </p:nvSpPr>
              <p:spPr>
                <a:xfrm>
                  <a:off x="1035304" y="4101592"/>
                  <a:ext cx="491110" cy="4530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91110" h="453010">
                      <a:moveTo>
                        <a:pt x="0" y="365633"/>
                      </a:moveTo>
                      <a:lnTo>
                        <a:pt x="25273" y="339725"/>
                      </a:lnTo>
                      <a:lnTo>
                        <a:pt x="34925" y="331851"/>
                      </a:lnTo>
                      <a:lnTo>
                        <a:pt x="52324" y="327914"/>
                      </a:lnTo>
                      <a:lnTo>
                        <a:pt x="77597" y="329819"/>
                      </a:lnTo>
                      <a:lnTo>
                        <a:pt x="122301" y="335788"/>
                      </a:lnTo>
                      <a:lnTo>
                        <a:pt x="131953" y="337820"/>
                      </a:lnTo>
                      <a:lnTo>
                        <a:pt x="141732" y="341757"/>
                      </a:lnTo>
                      <a:lnTo>
                        <a:pt x="159131" y="351663"/>
                      </a:lnTo>
                      <a:lnTo>
                        <a:pt x="176657" y="359664"/>
                      </a:lnTo>
                      <a:lnTo>
                        <a:pt x="194056" y="363601"/>
                      </a:lnTo>
                      <a:lnTo>
                        <a:pt x="240665" y="359664"/>
                      </a:lnTo>
                      <a:lnTo>
                        <a:pt x="264033" y="351663"/>
                      </a:lnTo>
                      <a:lnTo>
                        <a:pt x="285242" y="343662"/>
                      </a:lnTo>
                      <a:lnTo>
                        <a:pt x="304800" y="331851"/>
                      </a:lnTo>
                      <a:lnTo>
                        <a:pt x="324104" y="317881"/>
                      </a:lnTo>
                      <a:lnTo>
                        <a:pt x="343535" y="299974"/>
                      </a:lnTo>
                      <a:lnTo>
                        <a:pt x="359029" y="282194"/>
                      </a:lnTo>
                      <a:lnTo>
                        <a:pt x="374650" y="260223"/>
                      </a:lnTo>
                      <a:lnTo>
                        <a:pt x="390144" y="236474"/>
                      </a:lnTo>
                      <a:lnTo>
                        <a:pt x="401701" y="210566"/>
                      </a:lnTo>
                      <a:lnTo>
                        <a:pt x="413385" y="182753"/>
                      </a:lnTo>
                      <a:lnTo>
                        <a:pt x="423164" y="152908"/>
                      </a:lnTo>
                      <a:lnTo>
                        <a:pt x="432816" y="121158"/>
                      </a:lnTo>
                      <a:lnTo>
                        <a:pt x="438658" y="89408"/>
                      </a:lnTo>
                      <a:lnTo>
                        <a:pt x="444500" y="53594"/>
                      </a:lnTo>
                      <a:lnTo>
                        <a:pt x="465836" y="25781"/>
                      </a:lnTo>
                      <a:lnTo>
                        <a:pt x="487172" y="0"/>
                      </a:lnTo>
                      <a:lnTo>
                        <a:pt x="489077" y="21844"/>
                      </a:lnTo>
                      <a:lnTo>
                        <a:pt x="491109" y="49657"/>
                      </a:lnTo>
                      <a:lnTo>
                        <a:pt x="487172" y="109220"/>
                      </a:lnTo>
                      <a:lnTo>
                        <a:pt x="483235" y="143002"/>
                      </a:lnTo>
                      <a:lnTo>
                        <a:pt x="477520" y="176784"/>
                      </a:lnTo>
                      <a:lnTo>
                        <a:pt x="467741" y="212598"/>
                      </a:lnTo>
                      <a:lnTo>
                        <a:pt x="456184" y="246380"/>
                      </a:lnTo>
                      <a:lnTo>
                        <a:pt x="442468" y="280162"/>
                      </a:lnTo>
                      <a:lnTo>
                        <a:pt x="425069" y="313944"/>
                      </a:lnTo>
                      <a:lnTo>
                        <a:pt x="403733" y="343662"/>
                      </a:lnTo>
                      <a:lnTo>
                        <a:pt x="392049" y="357632"/>
                      </a:lnTo>
                      <a:lnTo>
                        <a:pt x="364871" y="385445"/>
                      </a:lnTo>
                      <a:lnTo>
                        <a:pt x="351282" y="397383"/>
                      </a:lnTo>
                      <a:lnTo>
                        <a:pt x="335788" y="407289"/>
                      </a:lnTo>
                      <a:lnTo>
                        <a:pt x="318262" y="417322"/>
                      </a:lnTo>
                      <a:lnTo>
                        <a:pt x="298958" y="427228"/>
                      </a:lnTo>
                      <a:lnTo>
                        <a:pt x="281432" y="435102"/>
                      </a:lnTo>
                      <a:lnTo>
                        <a:pt x="238760" y="447040"/>
                      </a:lnTo>
                      <a:lnTo>
                        <a:pt x="211582" y="450977"/>
                      </a:lnTo>
                      <a:lnTo>
                        <a:pt x="186309" y="453009"/>
                      </a:lnTo>
                      <a:lnTo>
                        <a:pt x="161036" y="450977"/>
                      </a:lnTo>
                      <a:lnTo>
                        <a:pt x="139700" y="449072"/>
                      </a:lnTo>
                      <a:lnTo>
                        <a:pt x="118364" y="443103"/>
                      </a:lnTo>
                      <a:lnTo>
                        <a:pt x="98933" y="437134"/>
                      </a:lnTo>
                      <a:lnTo>
                        <a:pt x="64008" y="421259"/>
                      </a:lnTo>
                      <a:lnTo>
                        <a:pt x="36830" y="403352"/>
                      </a:lnTo>
                      <a:lnTo>
                        <a:pt x="17399" y="3874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4" name="Freeform 343"/>
                <p:cNvSpPr/>
                <p:nvPr/>
              </p:nvSpPr>
              <p:spPr>
                <a:xfrm>
                  <a:off x="897509" y="3419983"/>
                  <a:ext cx="706502" cy="846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6502" h="846456">
                      <a:moveTo>
                        <a:pt x="390144" y="2032"/>
                      </a:moveTo>
                      <a:lnTo>
                        <a:pt x="425069" y="8001"/>
                      </a:lnTo>
                      <a:lnTo>
                        <a:pt x="458089" y="19939"/>
                      </a:lnTo>
                      <a:lnTo>
                        <a:pt x="491109" y="33782"/>
                      </a:lnTo>
                      <a:lnTo>
                        <a:pt x="522097" y="51689"/>
                      </a:lnTo>
                      <a:lnTo>
                        <a:pt x="551180" y="71501"/>
                      </a:lnTo>
                      <a:lnTo>
                        <a:pt x="578358" y="97409"/>
                      </a:lnTo>
                      <a:lnTo>
                        <a:pt x="603631" y="123190"/>
                      </a:lnTo>
                      <a:lnTo>
                        <a:pt x="626872" y="154940"/>
                      </a:lnTo>
                      <a:lnTo>
                        <a:pt x="646303" y="186817"/>
                      </a:lnTo>
                      <a:lnTo>
                        <a:pt x="663829" y="222631"/>
                      </a:lnTo>
                      <a:lnTo>
                        <a:pt x="679323" y="258318"/>
                      </a:lnTo>
                      <a:lnTo>
                        <a:pt x="691007" y="298069"/>
                      </a:lnTo>
                      <a:lnTo>
                        <a:pt x="698754" y="337820"/>
                      </a:lnTo>
                      <a:lnTo>
                        <a:pt x="704596" y="379603"/>
                      </a:lnTo>
                      <a:lnTo>
                        <a:pt x="706501" y="423291"/>
                      </a:lnTo>
                      <a:lnTo>
                        <a:pt x="704596" y="466979"/>
                      </a:lnTo>
                      <a:lnTo>
                        <a:pt x="698754" y="508762"/>
                      </a:lnTo>
                      <a:lnTo>
                        <a:pt x="691007" y="548386"/>
                      </a:lnTo>
                      <a:lnTo>
                        <a:pt x="679323" y="588137"/>
                      </a:lnTo>
                      <a:lnTo>
                        <a:pt x="663829" y="623951"/>
                      </a:lnTo>
                      <a:lnTo>
                        <a:pt x="646303" y="659765"/>
                      </a:lnTo>
                      <a:lnTo>
                        <a:pt x="626872" y="691515"/>
                      </a:lnTo>
                      <a:lnTo>
                        <a:pt x="603631" y="723392"/>
                      </a:lnTo>
                      <a:lnTo>
                        <a:pt x="578358" y="749173"/>
                      </a:lnTo>
                      <a:lnTo>
                        <a:pt x="551180" y="774954"/>
                      </a:lnTo>
                      <a:lnTo>
                        <a:pt x="522097" y="794893"/>
                      </a:lnTo>
                      <a:lnTo>
                        <a:pt x="491109" y="812800"/>
                      </a:lnTo>
                      <a:lnTo>
                        <a:pt x="458089" y="826643"/>
                      </a:lnTo>
                      <a:lnTo>
                        <a:pt x="425069" y="838581"/>
                      </a:lnTo>
                      <a:lnTo>
                        <a:pt x="390144" y="844550"/>
                      </a:lnTo>
                      <a:lnTo>
                        <a:pt x="353187" y="846455"/>
                      </a:lnTo>
                      <a:lnTo>
                        <a:pt x="316357" y="844550"/>
                      </a:lnTo>
                      <a:lnTo>
                        <a:pt x="281432" y="838581"/>
                      </a:lnTo>
                      <a:lnTo>
                        <a:pt x="248412" y="826643"/>
                      </a:lnTo>
                      <a:lnTo>
                        <a:pt x="215392" y="812800"/>
                      </a:lnTo>
                      <a:lnTo>
                        <a:pt x="184277" y="794893"/>
                      </a:lnTo>
                      <a:lnTo>
                        <a:pt x="155194" y="774954"/>
                      </a:lnTo>
                      <a:lnTo>
                        <a:pt x="128143" y="749173"/>
                      </a:lnTo>
                      <a:lnTo>
                        <a:pt x="102870" y="723392"/>
                      </a:lnTo>
                      <a:lnTo>
                        <a:pt x="60071" y="659765"/>
                      </a:lnTo>
                      <a:lnTo>
                        <a:pt x="42672" y="623951"/>
                      </a:lnTo>
                      <a:lnTo>
                        <a:pt x="27051" y="588137"/>
                      </a:lnTo>
                      <a:lnTo>
                        <a:pt x="15494" y="548386"/>
                      </a:lnTo>
                      <a:lnTo>
                        <a:pt x="7747" y="508762"/>
                      </a:lnTo>
                      <a:lnTo>
                        <a:pt x="1905" y="466979"/>
                      </a:lnTo>
                      <a:lnTo>
                        <a:pt x="0" y="423291"/>
                      </a:lnTo>
                      <a:lnTo>
                        <a:pt x="1905" y="379603"/>
                      </a:lnTo>
                      <a:lnTo>
                        <a:pt x="7747" y="337820"/>
                      </a:lnTo>
                      <a:lnTo>
                        <a:pt x="15494" y="298069"/>
                      </a:lnTo>
                      <a:lnTo>
                        <a:pt x="27051" y="258318"/>
                      </a:lnTo>
                      <a:lnTo>
                        <a:pt x="42672" y="222631"/>
                      </a:lnTo>
                      <a:lnTo>
                        <a:pt x="60071" y="186817"/>
                      </a:lnTo>
                      <a:lnTo>
                        <a:pt x="102870" y="123190"/>
                      </a:lnTo>
                      <a:lnTo>
                        <a:pt x="128143" y="97409"/>
                      </a:lnTo>
                      <a:lnTo>
                        <a:pt x="155194" y="71501"/>
                      </a:lnTo>
                      <a:lnTo>
                        <a:pt x="184277" y="51689"/>
                      </a:lnTo>
                      <a:lnTo>
                        <a:pt x="215392" y="33782"/>
                      </a:lnTo>
                      <a:lnTo>
                        <a:pt x="248412" y="19939"/>
                      </a:lnTo>
                      <a:lnTo>
                        <a:pt x="281432" y="8001"/>
                      </a:lnTo>
                      <a:lnTo>
                        <a:pt x="316357" y="2032"/>
                      </a:lnTo>
                      <a:lnTo>
                        <a:pt x="353187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 cap="flat" cmpd="sng" algn="ctr">
                  <a:solidFill>
                    <a:srgbClr val="FFFF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5" name="Freeform 344"/>
                <p:cNvSpPr/>
                <p:nvPr/>
              </p:nvSpPr>
              <p:spPr>
                <a:xfrm>
                  <a:off x="893572" y="3416046"/>
                  <a:ext cx="710439" cy="8503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0439" h="850393">
                      <a:moveTo>
                        <a:pt x="392049" y="1905"/>
                      </a:moveTo>
                      <a:lnTo>
                        <a:pt x="426974" y="9906"/>
                      </a:lnTo>
                      <a:lnTo>
                        <a:pt x="462026" y="19812"/>
                      </a:lnTo>
                      <a:lnTo>
                        <a:pt x="495046" y="33782"/>
                      </a:lnTo>
                      <a:lnTo>
                        <a:pt x="526034" y="51562"/>
                      </a:lnTo>
                      <a:lnTo>
                        <a:pt x="555117" y="73533"/>
                      </a:lnTo>
                      <a:lnTo>
                        <a:pt x="582295" y="97282"/>
                      </a:lnTo>
                      <a:lnTo>
                        <a:pt x="607568" y="125222"/>
                      </a:lnTo>
                      <a:lnTo>
                        <a:pt x="630809" y="154940"/>
                      </a:lnTo>
                      <a:lnTo>
                        <a:pt x="650240" y="188722"/>
                      </a:lnTo>
                      <a:lnTo>
                        <a:pt x="667766" y="224536"/>
                      </a:lnTo>
                      <a:lnTo>
                        <a:pt x="683260" y="260223"/>
                      </a:lnTo>
                      <a:lnTo>
                        <a:pt x="694944" y="299974"/>
                      </a:lnTo>
                      <a:lnTo>
                        <a:pt x="704596" y="339725"/>
                      </a:lnTo>
                      <a:lnTo>
                        <a:pt x="708533" y="383540"/>
                      </a:lnTo>
                      <a:lnTo>
                        <a:pt x="710438" y="425196"/>
                      </a:lnTo>
                      <a:lnTo>
                        <a:pt x="708533" y="468884"/>
                      </a:lnTo>
                      <a:lnTo>
                        <a:pt x="704596" y="510667"/>
                      </a:lnTo>
                      <a:lnTo>
                        <a:pt x="694944" y="552323"/>
                      </a:lnTo>
                      <a:lnTo>
                        <a:pt x="683260" y="592074"/>
                      </a:lnTo>
                      <a:lnTo>
                        <a:pt x="667766" y="627888"/>
                      </a:lnTo>
                      <a:lnTo>
                        <a:pt x="650240" y="663702"/>
                      </a:lnTo>
                      <a:lnTo>
                        <a:pt x="630809" y="695452"/>
                      </a:lnTo>
                      <a:lnTo>
                        <a:pt x="607568" y="727329"/>
                      </a:lnTo>
                      <a:lnTo>
                        <a:pt x="582295" y="753110"/>
                      </a:lnTo>
                      <a:lnTo>
                        <a:pt x="555117" y="778891"/>
                      </a:lnTo>
                      <a:lnTo>
                        <a:pt x="526034" y="800735"/>
                      </a:lnTo>
                      <a:lnTo>
                        <a:pt x="495046" y="818642"/>
                      </a:lnTo>
                      <a:lnTo>
                        <a:pt x="462026" y="832485"/>
                      </a:lnTo>
                      <a:lnTo>
                        <a:pt x="426974" y="842518"/>
                      </a:lnTo>
                      <a:lnTo>
                        <a:pt x="392049" y="848487"/>
                      </a:lnTo>
                      <a:lnTo>
                        <a:pt x="355219" y="850392"/>
                      </a:lnTo>
                      <a:lnTo>
                        <a:pt x="320294" y="848487"/>
                      </a:lnTo>
                      <a:lnTo>
                        <a:pt x="285369" y="842518"/>
                      </a:lnTo>
                      <a:lnTo>
                        <a:pt x="250444" y="832485"/>
                      </a:lnTo>
                      <a:lnTo>
                        <a:pt x="217424" y="818642"/>
                      </a:lnTo>
                      <a:lnTo>
                        <a:pt x="186309" y="800735"/>
                      </a:lnTo>
                      <a:lnTo>
                        <a:pt x="157226" y="778891"/>
                      </a:lnTo>
                      <a:lnTo>
                        <a:pt x="130048" y="753110"/>
                      </a:lnTo>
                      <a:lnTo>
                        <a:pt x="104775" y="727329"/>
                      </a:lnTo>
                      <a:lnTo>
                        <a:pt x="81534" y="695452"/>
                      </a:lnTo>
                      <a:lnTo>
                        <a:pt x="62103" y="663702"/>
                      </a:lnTo>
                      <a:lnTo>
                        <a:pt x="44704" y="627888"/>
                      </a:lnTo>
                      <a:lnTo>
                        <a:pt x="29083" y="592074"/>
                      </a:lnTo>
                      <a:lnTo>
                        <a:pt x="17526" y="552323"/>
                      </a:lnTo>
                      <a:lnTo>
                        <a:pt x="7747" y="510667"/>
                      </a:lnTo>
                      <a:lnTo>
                        <a:pt x="1905" y="468884"/>
                      </a:lnTo>
                      <a:lnTo>
                        <a:pt x="0" y="425196"/>
                      </a:lnTo>
                      <a:lnTo>
                        <a:pt x="1905" y="383540"/>
                      </a:lnTo>
                      <a:lnTo>
                        <a:pt x="7747" y="339725"/>
                      </a:lnTo>
                      <a:lnTo>
                        <a:pt x="17526" y="299974"/>
                      </a:lnTo>
                      <a:lnTo>
                        <a:pt x="29083" y="260223"/>
                      </a:lnTo>
                      <a:lnTo>
                        <a:pt x="44704" y="224536"/>
                      </a:lnTo>
                      <a:lnTo>
                        <a:pt x="62103" y="188722"/>
                      </a:lnTo>
                      <a:lnTo>
                        <a:pt x="81534" y="154940"/>
                      </a:lnTo>
                      <a:lnTo>
                        <a:pt x="104775" y="125222"/>
                      </a:lnTo>
                      <a:lnTo>
                        <a:pt x="130048" y="97282"/>
                      </a:lnTo>
                      <a:lnTo>
                        <a:pt x="157226" y="73533"/>
                      </a:lnTo>
                      <a:lnTo>
                        <a:pt x="186309" y="51562"/>
                      </a:lnTo>
                      <a:lnTo>
                        <a:pt x="217424" y="33782"/>
                      </a:lnTo>
                      <a:lnTo>
                        <a:pt x="250444" y="19812"/>
                      </a:lnTo>
                      <a:lnTo>
                        <a:pt x="285369" y="9906"/>
                      </a:lnTo>
                      <a:lnTo>
                        <a:pt x="320294" y="1905"/>
                      </a:lnTo>
                      <a:lnTo>
                        <a:pt x="355219" y="0"/>
                      </a:lnTo>
                      <a:close/>
                    </a:path>
                  </a:pathLst>
                </a:custGeom>
                <a:solidFill>
                  <a:srgbClr val="FFFA00"/>
                </a:solidFill>
                <a:ln w="0" cap="flat" cmpd="sng" algn="ctr">
                  <a:solidFill>
                    <a:srgbClr val="FFFA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6" name="Freeform 345"/>
                <p:cNvSpPr/>
                <p:nvPr/>
              </p:nvSpPr>
              <p:spPr>
                <a:xfrm>
                  <a:off x="891667" y="3414014"/>
                  <a:ext cx="714249" cy="8544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4249" h="854457">
                      <a:moveTo>
                        <a:pt x="393954" y="2032"/>
                      </a:moveTo>
                      <a:lnTo>
                        <a:pt x="428879" y="8001"/>
                      </a:lnTo>
                      <a:lnTo>
                        <a:pt x="461899" y="17907"/>
                      </a:lnTo>
                      <a:lnTo>
                        <a:pt x="494919" y="33782"/>
                      </a:lnTo>
                      <a:lnTo>
                        <a:pt x="526034" y="51689"/>
                      </a:lnTo>
                      <a:lnTo>
                        <a:pt x="555117" y="73533"/>
                      </a:lnTo>
                      <a:lnTo>
                        <a:pt x="584200" y="97409"/>
                      </a:lnTo>
                      <a:lnTo>
                        <a:pt x="609473" y="125222"/>
                      </a:lnTo>
                      <a:lnTo>
                        <a:pt x="632714" y="154940"/>
                      </a:lnTo>
                      <a:lnTo>
                        <a:pt x="652145" y="188849"/>
                      </a:lnTo>
                      <a:lnTo>
                        <a:pt x="669671" y="222631"/>
                      </a:lnTo>
                      <a:lnTo>
                        <a:pt x="685165" y="260350"/>
                      </a:lnTo>
                      <a:lnTo>
                        <a:pt x="696849" y="300101"/>
                      </a:lnTo>
                      <a:lnTo>
                        <a:pt x="706501" y="341757"/>
                      </a:lnTo>
                      <a:lnTo>
                        <a:pt x="712343" y="383540"/>
                      </a:lnTo>
                      <a:lnTo>
                        <a:pt x="714248" y="427228"/>
                      </a:lnTo>
                      <a:lnTo>
                        <a:pt x="712343" y="470916"/>
                      </a:lnTo>
                      <a:lnTo>
                        <a:pt x="706501" y="512699"/>
                      </a:lnTo>
                      <a:lnTo>
                        <a:pt x="696849" y="554355"/>
                      </a:lnTo>
                      <a:lnTo>
                        <a:pt x="685165" y="592201"/>
                      </a:lnTo>
                      <a:lnTo>
                        <a:pt x="669671" y="629920"/>
                      </a:lnTo>
                      <a:lnTo>
                        <a:pt x="652145" y="665734"/>
                      </a:lnTo>
                      <a:lnTo>
                        <a:pt x="632714" y="699516"/>
                      </a:lnTo>
                      <a:lnTo>
                        <a:pt x="609473" y="729361"/>
                      </a:lnTo>
                      <a:lnTo>
                        <a:pt x="584200" y="757047"/>
                      </a:lnTo>
                      <a:lnTo>
                        <a:pt x="555117" y="780923"/>
                      </a:lnTo>
                      <a:lnTo>
                        <a:pt x="526034" y="802767"/>
                      </a:lnTo>
                      <a:lnTo>
                        <a:pt x="494919" y="820674"/>
                      </a:lnTo>
                      <a:lnTo>
                        <a:pt x="461899" y="834517"/>
                      </a:lnTo>
                      <a:lnTo>
                        <a:pt x="428879" y="846455"/>
                      </a:lnTo>
                      <a:lnTo>
                        <a:pt x="393954" y="852424"/>
                      </a:lnTo>
                      <a:lnTo>
                        <a:pt x="357124" y="854456"/>
                      </a:lnTo>
                      <a:lnTo>
                        <a:pt x="320294" y="852424"/>
                      </a:lnTo>
                      <a:lnTo>
                        <a:pt x="285369" y="846455"/>
                      </a:lnTo>
                      <a:lnTo>
                        <a:pt x="250444" y="834517"/>
                      </a:lnTo>
                      <a:lnTo>
                        <a:pt x="217424" y="820674"/>
                      </a:lnTo>
                      <a:lnTo>
                        <a:pt x="186309" y="802767"/>
                      </a:lnTo>
                      <a:lnTo>
                        <a:pt x="157226" y="780923"/>
                      </a:lnTo>
                      <a:lnTo>
                        <a:pt x="130048" y="757047"/>
                      </a:lnTo>
                      <a:lnTo>
                        <a:pt x="104775" y="729361"/>
                      </a:lnTo>
                      <a:lnTo>
                        <a:pt x="81534" y="699516"/>
                      </a:lnTo>
                      <a:lnTo>
                        <a:pt x="60198" y="665734"/>
                      </a:lnTo>
                      <a:lnTo>
                        <a:pt x="42672" y="629920"/>
                      </a:lnTo>
                      <a:lnTo>
                        <a:pt x="27178" y="592201"/>
                      </a:lnTo>
                      <a:lnTo>
                        <a:pt x="15494" y="554355"/>
                      </a:lnTo>
                      <a:lnTo>
                        <a:pt x="7747" y="512699"/>
                      </a:lnTo>
                      <a:lnTo>
                        <a:pt x="1905" y="470916"/>
                      </a:lnTo>
                      <a:lnTo>
                        <a:pt x="0" y="427228"/>
                      </a:lnTo>
                      <a:lnTo>
                        <a:pt x="1905" y="383540"/>
                      </a:lnTo>
                      <a:lnTo>
                        <a:pt x="7747" y="341757"/>
                      </a:lnTo>
                      <a:lnTo>
                        <a:pt x="15494" y="300101"/>
                      </a:lnTo>
                      <a:lnTo>
                        <a:pt x="27178" y="260350"/>
                      </a:lnTo>
                      <a:lnTo>
                        <a:pt x="42672" y="222631"/>
                      </a:lnTo>
                      <a:lnTo>
                        <a:pt x="60198" y="188849"/>
                      </a:lnTo>
                      <a:lnTo>
                        <a:pt x="81534" y="154940"/>
                      </a:lnTo>
                      <a:lnTo>
                        <a:pt x="104775" y="125222"/>
                      </a:lnTo>
                      <a:lnTo>
                        <a:pt x="130048" y="97409"/>
                      </a:lnTo>
                      <a:lnTo>
                        <a:pt x="157226" y="73533"/>
                      </a:lnTo>
                      <a:lnTo>
                        <a:pt x="186309" y="51689"/>
                      </a:lnTo>
                      <a:lnTo>
                        <a:pt x="217424" y="33782"/>
                      </a:lnTo>
                      <a:lnTo>
                        <a:pt x="250444" y="17907"/>
                      </a:lnTo>
                      <a:lnTo>
                        <a:pt x="285369" y="8001"/>
                      </a:lnTo>
                      <a:lnTo>
                        <a:pt x="320294" y="2032"/>
                      </a:lnTo>
                      <a:lnTo>
                        <a:pt x="357124" y="0"/>
                      </a:lnTo>
                      <a:close/>
                    </a:path>
                  </a:pathLst>
                </a:custGeom>
                <a:solidFill>
                  <a:srgbClr val="FFF700"/>
                </a:solidFill>
                <a:ln w="0" cap="flat" cmpd="sng" algn="ctr">
                  <a:solidFill>
                    <a:srgbClr val="FFF7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7" name="Freeform 346"/>
                <p:cNvSpPr/>
                <p:nvPr/>
              </p:nvSpPr>
              <p:spPr>
                <a:xfrm>
                  <a:off x="887730" y="3410077"/>
                  <a:ext cx="718186" cy="8583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8186" h="858394">
                      <a:moveTo>
                        <a:pt x="395986" y="2032"/>
                      </a:moveTo>
                      <a:lnTo>
                        <a:pt x="430911" y="7874"/>
                      </a:lnTo>
                      <a:lnTo>
                        <a:pt x="465836" y="19812"/>
                      </a:lnTo>
                      <a:lnTo>
                        <a:pt x="498856" y="33782"/>
                      </a:lnTo>
                      <a:lnTo>
                        <a:pt x="529971" y="51689"/>
                      </a:lnTo>
                      <a:lnTo>
                        <a:pt x="559054" y="73533"/>
                      </a:lnTo>
                      <a:lnTo>
                        <a:pt x="588137" y="99314"/>
                      </a:lnTo>
                      <a:lnTo>
                        <a:pt x="613410" y="127127"/>
                      </a:lnTo>
                      <a:lnTo>
                        <a:pt x="636651" y="156972"/>
                      </a:lnTo>
                      <a:lnTo>
                        <a:pt x="675513" y="224536"/>
                      </a:lnTo>
                      <a:lnTo>
                        <a:pt x="689102" y="262255"/>
                      </a:lnTo>
                      <a:lnTo>
                        <a:pt x="702691" y="302006"/>
                      </a:lnTo>
                      <a:lnTo>
                        <a:pt x="710438" y="343789"/>
                      </a:lnTo>
                      <a:lnTo>
                        <a:pt x="716280" y="385445"/>
                      </a:lnTo>
                      <a:lnTo>
                        <a:pt x="718185" y="429260"/>
                      </a:lnTo>
                      <a:lnTo>
                        <a:pt x="716280" y="472948"/>
                      </a:lnTo>
                      <a:lnTo>
                        <a:pt x="710438" y="516636"/>
                      </a:lnTo>
                      <a:lnTo>
                        <a:pt x="702691" y="556387"/>
                      </a:lnTo>
                      <a:lnTo>
                        <a:pt x="689102" y="596138"/>
                      </a:lnTo>
                      <a:lnTo>
                        <a:pt x="675513" y="633857"/>
                      </a:lnTo>
                      <a:lnTo>
                        <a:pt x="656082" y="669671"/>
                      </a:lnTo>
                      <a:lnTo>
                        <a:pt x="636651" y="703453"/>
                      </a:lnTo>
                      <a:lnTo>
                        <a:pt x="613410" y="733298"/>
                      </a:lnTo>
                      <a:lnTo>
                        <a:pt x="588137" y="760984"/>
                      </a:lnTo>
                      <a:lnTo>
                        <a:pt x="559054" y="784860"/>
                      </a:lnTo>
                      <a:lnTo>
                        <a:pt x="529971" y="806704"/>
                      </a:lnTo>
                      <a:lnTo>
                        <a:pt x="498856" y="824611"/>
                      </a:lnTo>
                      <a:lnTo>
                        <a:pt x="465836" y="840486"/>
                      </a:lnTo>
                      <a:lnTo>
                        <a:pt x="430911" y="850392"/>
                      </a:lnTo>
                      <a:lnTo>
                        <a:pt x="395986" y="856361"/>
                      </a:lnTo>
                      <a:lnTo>
                        <a:pt x="359156" y="858393"/>
                      </a:lnTo>
                      <a:lnTo>
                        <a:pt x="322199" y="856361"/>
                      </a:lnTo>
                      <a:lnTo>
                        <a:pt x="287274" y="850392"/>
                      </a:lnTo>
                      <a:lnTo>
                        <a:pt x="252349" y="840486"/>
                      </a:lnTo>
                      <a:lnTo>
                        <a:pt x="219329" y="824611"/>
                      </a:lnTo>
                      <a:lnTo>
                        <a:pt x="188341" y="806704"/>
                      </a:lnTo>
                      <a:lnTo>
                        <a:pt x="159131" y="784860"/>
                      </a:lnTo>
                      <a:lnTo>
                        <a:pt x="132080" y="760984"/>
                      </a:lnTo>
                      <a:lnTo>
                        <a:pt x="106807" y="733298"/>
                      </a:lnTo>
                      <a:lnTo>
                        <a:pt x="83439" y="703453"/>
                      </a:lnTo>
                      <a:lnTo>
                        <a:pt x="62103" y="669671"/>
                      </a:lnTo>
                      <a:lnTo>
                        <a:pt x="44704" y="633857"/>
                      </a:lnTo>
                      <a:lnTo>
                        <a:pt x="29210" y="596138"/>
                      </a:lnTo>
                      <a:lnTo>
                        <a:pt x="17526" y="556387"/>
                      </a:lnTo>
                      <a:lnTo>
                        <a:pt x="7747" y="516636"/>
                      </a:lnTo>
                      <a:lnTo>
                        <a:pt x="1905" y="472948"/>
                      </a:lnTo>
                      <a:lnTo>
                        <a:pt x="0" y="429260"/>
                      </a:lnTo>
                      <a:lnTo>
                        <a:pt x="1905" y="385445"/>
                      </a:lnTo>
                      <a:lnTo>
                        <a:pt x="7747" y="343789"/>
                      </a:lnTo>
                      <a:lnTo>
                        <a:pt x="17526" y="302006"/>
                      </a:lnTo>
                      <a:lnTo>
                        <a:pt x="29210" y="262255"/>
                      </a:lnTo>
                      <a:lnTo>
                        <a:pt x="44704" y="224536"/>
                      </a:lnTo>
                      <a:lnTo>
                        <a:pt x="62103" y="190754"/>
                      </a:lnTo>
                      <a:lnTo>
                        <a:pt x="83439" y="156972"/>
                      </a:lnTo>
                      <a:lnTo>
                        <a:pt x="106807" y="127127"/>
                      </a:lnTo>
                      <a:lnTo>
                        <a:pt x="132080" y="99314"/>
                      </a:lnTo>
                      <a:lnTo>
                        <a:pt x="159131" y="73533"/>
                      </a:lnTo>
                      <a:lnTo>
                        <a:pt x="188341" y="51689"/>
                      </a:lnTo>
                      <a:lnTo>
                        <a:pt x="219329" y="33782"/>
                      </a:lnTo>
                      <a:lnTo>
                        <a:pt x="252349" y="19812"/>
                      </a:lnTo>
                      <a:lnTo>
                        <a:pt x="287274" y="7874"/>
                      </a:lnTo>
                      <a:lnTo>
                        <a:pt x="322199" y="2032"/>
                      </a:lnTo>
                      <a:lnTo>
                        <a:pt x="359156" y="0"/>
                      </a:lnTo>
                      <a:close/>
                    </a:path>
                  </a:pathLst>
                </a:custGeom>
                <a:solidFill>
                  <a:srgbClr val="FFF500"/>
                </a:solidFill>
                <a:ln w="0" cap="flat" cmpd="sng" algn="ctr">
                  <a:solidFill>
                    <a:srgbClr val="FFF5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8" name="Freeform 347"/>
                <p:cNvSpPr/>
                <p:nvPr/>
              </p:nvSpPr>
              <p:spPr>
                <a:xfrm>
                  <a:off x="885825" y="3406140"/>
                  <a:ext cx="720091" cy="8643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20091" h="864363">
                      <a:moveTo>
                        <a:pt x="395986" y="3937"/>
                      </a:moveTo>
                      <a:lnTo>
                        <a:pt x="432816" y="9906"/>
                      </a:lnTo>
                      <a:lnTo>
                        <a:pt x="467741" y="19812"/>
                      </a:lnTo>
                      <a:lnTo>
                        <a:pt x="500761" y="35687"/>
                      </a:lnTo>
                      <a:lnTo>
                        <a:pt x="531876" y="53594"/>
                      </a:lnTo>
                      <a:lnTo>
                        <a:pt x="560959" y="75438"/>
                      </a:lnTo>
                      <a:lnTo>
                        <a:pt x="588137" y="99314"/>
                      </a:lnTo>
                      <a:lnTo>
                        <a:pt x="615315" y="127127"/>
                      </a:lnTo>
                      <a:lnTo>
                        <a:pt x="638556" y="158877"/>
                      </a:lnTo>
                      <a:lnTo>
                        <a:pt x="657987" y="190754"/>
                      </a:lnTo>
                      <a:lnTo>
                        <a:pt x="677418" y="226441"/>
                      </a:lnTo>
                      <a:lnTo>
                        <a:pt x="692912" y="264160"/>
                      </a:lnTo>
                      <a:lnTo>
                        <a:pt x="704596" y="303911"/>
                      </a:lnTo>
                      <a:lnTo>
                        <a:pt x="712343" y="345694"/>
                      </a:lnTo>
                      <a:lnTo>
                        <a:pt x="718185" y="387477"/>
                      </a:lnTo>
                      <a:lnTo>
                        <a:pt x="720090" y="433197"/>
                      </a:lnTo>
                      <a:lnTo>
                        <a:pt x="718185" y="476885"/>
                      </a:lnTo>
                      <a:lnTo>
                        <a:pt x="712343" y="518541"/>
                      </a:lnTo>
                      <a:lnTo>
                        <a:pt x="704596" y="560324"/>
                      </a:lnTo>
                      <a:lnTo>
                        <a:pt x="692912" y="600075"/>
                      </a:lnTo>
                      <a:lnTo>
                        <a:pt x="677418" y="637794"/>
                      </a:lnTo>
                      <a:lnTo>
                        <a:pt x="657987" y="673608"/>
                      </a:lnTo>
                      <a:lnTo>
                        <a:pt x="638556" y="707390"/>
                      </a:lnTo>
                      <a:lnTo>
                        <a:pt x="615315" y="737235"/>
                      </a:lnTo>
                      <a:lnTo>
                        <a:pt x="588137" y="764921"/>
                      </a:lnTo>
                      <a:lnTo>
                        <a:pt x="560959" y="790829"/>
                      </a:lnTo>
                      <a:lnTo>
                        <a:pt x="531876" y="812673"/>
                      </a:lnTo>
                      <a:lnTo>
                        <a:pt x="500761" y="830580"/>
                      </a:lnTo>
                      <a:lnTo>
                        <a:pt x="467741" y="844423"/>
                      </a:lnTo>
                      <a:lnTo>
                        <a:pt x="432816" y="854329"/>
                      </a:lnTo>
                      <a:lnTo>
                        <a:pt x="395986" y="862330"/>
                      </a:lnTo>
                      <a:lnTo>
                        <a:pt x="359029" y="864362"/>
                      </a:lnTo>
                      <a:lnTo>
                        <a:pt x="324104" y="862330"/>
                      </a:lnTo>
                      <a:lnTo>
                        <a:pt x="287274" y="854329"/>
                      </a:lnTo>
                      <a:lnTo>
                        <a:pt x="252349" y="844423"/>
                      </a:lnTo>
                      <a:lnTo>
                        <a:pt x="219329" y="830580"/>
                      </a:lnTo>
                      <a:lnTo>
                        <a:pt x="188341" y="812673"/>
                      </a:lnTo>
                      <a:lnTo>
                        <a:pt x="159131" y="790829"/>
                      </a:lnTo>
                      <a:lnTo>
                        <a:pt x="130048" y="764921"/>
                      </a:lnTo>
                      <a:lnTo>
                        <a:pt x="104775" y="737235"/>
                      </a:lnTo>
                      <a:lnTo>
                        <a:pt x="81534" y="707390"/>
                      </a:lnTo>
                      <a:lnTo>
                        <a:pt x="62103" y="673608"/>
                      </a:lnTo>
                      <a:lnTo>
                        <a:pt x="42672" y="637794"/>
                      </a:lnTo>
                      <a:lnTo>
                        <a:pt x="27178" y="600075"/>
                      </a:lnTo>
                      <a:lnTo>
                        <a:pt x="15494" y="560324"/>
                      </a:lnTo>
                      <a:lnTo>
                        <a:pt x="7747" y="518541"/>
                      </a:lnTo>
                      <a:lnTo>
                        <a:pt x="1905" y="476885"/>
                      </a:lnTo>
                      <a:lnTo>
                        <a:pt x="0" y="433197"/>
                      </a:lnTo>
                      <a:lnTo>
                        <a:pt x="1905" y="387477"/>
                      </a:lnTo>
                      <a:lnTo>
                        <a:pt x="7747" y="345694"/>
                      </a:lnTo>
                      <a:lnTo>
                        <a:pt x="15494" y="303911"/>
                      </a:lnTo>
                      <a:lnTo>
                        <a:pt x="27178" y="264160"/>
                      </a:lnTo>
                      <a:lnTo>
                        <a:pt x="42672" y="226441"/>
                      </a:lnTo>
                      <a:lnTo>
                        <a:pt x="62103" y="190754"/>
                      </a:lnTo>
                      <a:lnTo>
                        <a:pt x="81534" y="158877"/>
                      </a:lnTo>
                      <a:lnTo>
                        <a:pt x="104775" y="127127"/>
                      </a:lnTo>
                      <a:lnTo>
                        <a:pt x="130048" y="99314"/>
                      </a:lnTo>
                      <a:lnTo>
                        <a:pt x="159131" y="75438"/>
                      </a:lnTo>
                      <a:lnTo>
                        <a:pt x="188341" y="53594"/>
                      </a:lnTo>
                      <a:lnTo>
                        <a:pt x="219329" y="35687"/>
                      </a:lnTo>
                      <a:lnTo>
                        <a:pt x="252349" y="19812"/>
                      </a:lnTo>
                      <a:lnTo>
                        <a:pt x="287274" y="9906"/>
                      </a:lnTo>
                      <a:lnTo>
                        <a:pt x="324104" y="3937"/>
                      </a:lnTo>
                      <a:lnTo>
                        <a:pt x="359029" y="0"/>
                      </a:lnTo>
                      <a:close/>
                    </a:path>
                  </a:pathLst>
                </a:custGeom>
                <a:solidFill>
                  <a:srgbClr val="FFF200"/>
                </a:solidFill>
                <a:ln w="0" cap="flat" cmpd="sng" algn="ctr">
                  <a:solidFill>
                    <a:srgbClr val="FFF2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9" name="Freeform 348"/>
                <p:cNvSpPr/>
                <p:nvPr/>
              </p:nvSpPr>
              <p:spPr>
                <a:xfrm>
                  <a:off x="881888" y="3404108"/>
                  <a:ext cx="724028" cy="8663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24028" h="866395">
                      <a:moveTo>
                        <a:pt x="399923" y="2032"/>
                      </a:moveTo>
                      <a:lnTo>
                        <a:pt x="434848" y="8001"/>
                      </a:lnTo>
                      <a:lnTo>
                        <a:pt x="469773" y="19812"/>
                      </a:lnTo>
                      <a:lnTo>
                        <a:pt x="502793" y="33782"/>
                      </a:lnTo>
                      <a:lnTo>
                        <a:pt x="535813" y="51689"/>
                      </a:lnTo>
                      <a:lnTo>
                        <a:pt x="564896" y="73533"/>
                      </a:lnTo>
                      <a:lnTo>
                        <a:pt x="592074" y="99314"/>
                      </a:lnTo>
                      <a:lnTo>
                        <a:pt x="619252" y="127127"/>
                      </a:lnTo>
                      <a:lnTo>
                        <a:pt x="642493" y="156972"/>
                      </a:lnTo>
                      <a:lnTo>
                        <a:pt x="663956" y="190754"/>
                      </a:lnTo>
                      <a:lnTo>
                        <a:pt x="681355" y="226568"/>
                      </a:lnTo>
                      <a:lnTo>
                        <a:pt x="696849" y="264287"/>
                      </a:lnTo>
                      <a:lnTo>
                        <a:pt x="708533" y="304038"/>
                      </a:lnTo>
                      <a:lnTo>
                        <a:pt x="718185" y="345821"/>
                      </a:lnTo>
                      <a:lnTo>
                        <a:pt x="722122" y="389509"/>
                      </a:lnTo>
                      <a:lnTo>
                        <a:pt x="724027" y="433197"/>
                      </a:lnTo>
                      <a:lnTo>
                        <a:pt x="722122" y="476885"/>
                      </a:lnTo>
                      <a:lnTo>
                        <a:pt x="718185" y="520573"/>
                      </a:lnTo>
                      <a:lnTo>
                        <a:pt x="708533" y="562356"/>
                      </a:lnTo>
                      <a:lnTo>
                        <a:pt x="696849" y="602107"/>
                      </a:lnTo>
                      <a:lnTo>
                        <a:pt x="681355" y="639826"/>
                      </a:lnTo>
                      <a:lnTo>
                        <a:pt x="663956" y="675640"/>
                      </a:lnTo>
                      <a:lnTo>
                        <a:pt x="642493" y="709422"/>
                      </a:lnTo>
                      <a:lnTo>
                        <a:pt x="619252" y="739267"/>
                      </a:lnTo>
                      <a:lnTo>
                        <a:pt x="592074" y="766953"/>
                      </a:lnTo>
                      <a:lnTo>
                        <a:pt x="564896" y="792861"/>
                      </a:lnTo>
                      <a:lnTo>
                        <a:pt x="535813" y="814705"/>
                      </a:lnTo>
                      <a:lnTo>
                        <a:pt x="502793" y="832612"/>
                      </a:lnTo>
                      <a:lnTo>
                        <a:pt x="469773" y="846455"/>
                      </a:lnTo>
                      <a:lnTo>
                        <a:pt x="434848" y="858393"/>
                      </a:lnTo>
                      <a:lnTo>
                        <a:pt x="399923" y="864362"/>
                      </a:lnTo>
                      <a:lnTo>
                        <a:pt x="362966" y="866394"/>
                      </a:lnTo>
                      <a:lnTo>
                        <a:pt x="326136" y="864362"/>
                      </a:lnTo>
                      <a:lnTo>
                        <a:pt x="289306" y="858393"/>
                      </a:lnTo>
                      <a:lnTo>
                        <a:pt x="254381" y="846455"/>
                      </a:lnTo>
                      <a:lnTo>
                        <a:pt x="221361" y="832612"/>
                      </a:lnTo>
                      <a:lnTo>
                        <a:pt x="190246" y="814705"/>
                      </a:lnTo>
                      <a:lnTo>
                        <a:pt x="161163" y="792861"/>
                      </a:lnTo>
                      <a:lnTo>
                        <a:pt x="132080" y="766953"/>
                      </a:lnTo>
                      <a:lnTo>
                        <a:pt x="106807" y="739267"/>
                      </a:lnTo>
                      <a:lnTo>
                        <a:pt x="83439" y="709422"/>
                      </a:lnTo>
                      <a:lnTo>
                        <a:pt x="62230" y="675640"/>
                      </a:lnTo>
                      <a:lnTo>
                        <a:pt x="44704" y="639826"/>
                      </a:lnTo>
                      <a:lnTo>
                        <a:pt x="29210" y="602107"/>
                      </a:lnTo>
                      <a:lnTo>
                        <a:pt x="17526" y="562356"/>
                      </a:lnTo>
                      <a:lnTo>
                        <a:pt x="7747" y="520573"/>
                      </a:lnTo>
                      <a:lnTo>
                        <a:pt x="2032" y="476885"/>
                      </a:lnTo>
                      <a:lnTo>
                        <a:pt x="0" y="433197"/>
                      </a:lnTo>
                      <a:lnTo>
                        <a:pt x="2032" y="389509"/>
                      </a:lnTo>
                      <a:lnTo>
                        <a:pt x="7747" y="345821"/>
                      </a:lnTo>
                      <a:lnTo>
                        <a:pt x="17526" y="304038"/>
                      </a:lnTo>
                      <a:lnTo>
                        <a:pt x="29210" y="264287"/>
                      </a:lnTo>
                      <a:lnTo>
                        <a:pt x="44704" y="226568"/>
                      </a:lnTo>
                      <a:lnTo>
                        <a:pt x="62230" y="190754"/>
                      </a:lnTo>
                      <a:lnTo>
                        <a:pt x="83439" y="156972"/>
                      </a:lnTo>
                      <a:lnTo>
                        <a:pt x="106807" y="127127"/>
                      </a:lnTo>
                      <a:lnTo>
                        <a:pt x="132080" y="99314"/>
                      </a:lnTo>
                      <a:lnTo>
                        <a:pt x="161163" y="73533"/>
                      </a:lnTo>
                      <a:lnTo>
                        <a:pt x="190246" y="51689"/>
                      </a:lnTo>
                      <a:lnTo>
                        <a:pt x="221361" y="33782"/>
                      </a:lnTo>
                      <a:lnTo>
                        <a:pt x="254381" y="19812"/>
                      </a:lnTo>
                      <a:lnTo>
                        <a:pt x="289306" y="8001"/>
                      </a:lnTo>
                      <a:lnTo>
                        <a:pt x="326136" y="2032"/>
                      </a:lnTo>
                      <a:lnTo>
                        <a:pt x="362966" y="0"/>
                      </a:lnTo>
                      <a:close/>
                    </a:path>
                  </a:pathLst>
                </a:custGeom>
                <a:solidFill>
                  <a:srgbClr val="FFED00"/>
                </a:solidFill>
                <a:ln w="0" cap="flat" cmpd="sng" algn="ctr">
                  <a:solidFill>
                    <a:srgbClr val="FFED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0" name="Freeform 349"/>
                <p:cNvSpPr/>
                <p:nvPr/>
              </p:nvSpPr>
              <p:spPr>
                <a:xfrm>
                  <a:off x="879983" y="3400171"/>
                  <a:ext cx="727965" cy="8722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27965" h="872237">
                      <a:moveTo>
                        <a:pt x="399796" y="1905"/>
                      </a:moveTo>
                      <a:lnTo>
                        <a:pt x="436753" y="9906"/>
                      </a:lnTo>
                      <a:lnTo>
                        <a:pt x="471678" y="19812"/>
                      </a:lnTo>
                      <a:lnTo>
                        <a:pt x="504698" y="33782"/>
                      </a:lnTo>
                      <a:lnTo>
                        <a:pt x="535813" y="53594"/>
                      </a:lnTo>
                      <a:lnTo>
                        <a:pt x="566801" y="75438"/>
                      </a:lnTo>
                      <a:lnTo>
                        <a:pt x="593979" y="99314"/>
                      </a:lnTo>
                      <a:lnTo>
                        <a:pt x="621157" y="129159"/>
                      </a:lnTo>
                      <a:lnTo>
                        <a:pt x="644398" y="158877"/>
                      </a:lnTo>
                      <a:lnTo>
                        <a:pt x="665861" y="192659"/>
                      </a:lnTo>
                      <a:lnTo>
                        <a:pt x="683260" y="228473"/>
                      </a:lnTo>
                      <a:lnTo>
                        <a:pt x="698754" y="266192"/>
                      </a:lnTo>
                      <a:lnTo>
                        <a:pt x="710438" y="305943"/>
                      </a:lnTo>
                      <a:lnTo>
                        <a:pt x="720090" y="347726"/>
                      </a:lnTo>
                      <a:lnTo>
                        <a:pt x="725932" y="391414"/>
                      </a:lnTo>
                      <a:lnTo>
                        <a:pt x="727964" y="435102"/>
                      </a:lnTo>
                      <a:lnTo>
                        <a:pt x="725932" y="480822"/>
                      </a:lnTo>
                      <a:lnTo>
                        <a:pt x="720090" y="524510"/>
                      </a:lnTo>
                      <a:lnTo>
                        <a:pt x="710438" y="564261"/>
                      </a:lnTo>
                      <a:lnTo>
                        <a:pt x="698754" y="606044"/>
                      </a:lnTo>
                      <a:lnTo>
                        <a:pt x="683260" y="643763"/>
                      </a:lnTo>
                      <a:lnTo>
                        <a:pt x="665861" y="679577"/>
                      </a:lnTo>
                      <a:lnTo>
                        <a:pt x="644398" y="713359"/>
                      </a:lnTo>
                      <a:lnTo>
                        <a:pt x="621157" y="743204"/>
                      </a:lnTo>
                      <a:lnTo>
                        <a:pt x="593979" y="770890"/>
                      </a:lnTo>
                      <a:lnTo>
                        <a:pt x="566801" y="796798"/>
                      </a:lnTo>
                      <a:lnTo>
                        <a:pt x="535813" y="818642"/>
                      </a:lnTo>
                      <a:lnTo>
                        <a:pt x="504698" y="836549"/>
                      </a:lnTo>
                      <a:lnTo>
                        <a:pt x="471678" y="852424"/>
                      </a:lnTo>
                      <a:lnTo>
                        <a:pt x="436753" y="862330"/>
                      </a:lnTo>
                      <a:lnTo>
                        <a:pt x="399796" y="868299"/>
                      </a:lnTo>
                      <a:lnTo>
                        <a:pt x="362966" y="872236"/>
                      </a:lnTo>
                      <a:lnTo>
                        <a:pt x="326136" y="868299"/>
                      </a:lnTo>
                      <a:lnTo>
                        <a:pt x="289179" y="862330"/>
                      </a:lnTo>
                      <a:lnTo>
                        <a:pt x="256286" y="852424"/>
                      </a:lnTo>
                      <a:lnTo>
                        <a:pt x="221361" y="836549"/>
                      </a:lnTo>
                      <a:lnTo>
                        <a:pt x="190246" y="818642"/>
                      </a:lnTo>
                      <a:lnTo>
                        <a:pt x="161163" y="796798"/>
                      </a:lnTo>
                      <a:lnTo>
                        <a:pt x="131953" y="770890"/>
                      </a:lnTo>
                      <a:lnTo>
                        <a:pt x="106807" y="743204"/>
                      </a:lnTo>
                      <a:lnTo>
                        <a:pt x="83439" y="713359"/>
                      </a:lnTo>
                      <a:lnTo>
                        <a:pt x="62103" y="679577"/>
                      </a:lnTo>
                      <a:lnTo>
                        <a:pt x="42672" y="643763"/>
                      </a:lnTo>
                      <a:lnTo>
                        <a:pt x="27178" y="606044"/>
                      </a:lnTo>
                      <a:lnTo>
                        <a:pt x="15494" y="564261"/>
                      </a:lnTo>
                      <a:lnTo>
                        <a:pt x="7747" y="524510"/>
                      </a:lnTo>
                      <a:lnTo>
                        <a:pt x="1905" y="480822"/>
                      </a:lnTo>
                      <a:lnTo>
                        <a:pt x="0" y="435102"/>
                      </a:lnTo>
                      <a:lnTo>
                        <a:pt x="1905" y="391414"/>
                      </a:lnTo>
                      <a:lnTo>
                        <a:pt x="7747" y="347726"/>
                      </a:lnTo>
                      <a:lnTo>
                        <a:pt x="15494" y="305943"/>
                      </a:lnTo>
                      <a:lnTo>
                        <a:pt x="27178" y="266192"/>
                      </a:lnTo>
                      <a:lnTo>
                        <a:pt x="42672" y="228473"/>
                      </a:lnTo>
                      <a:lnTo>
                        <a:pt x="62103" y="192659"/>
                      </a:lnTo>
                      <a:lnTo>
                        <a:pt x="83439" y="158877"/>
                      </a:lnTo>
                      <a:lnTo>
                        <a:pt x="106807" y="129159"/>
                      </a:lnTo>
                      <a:lnTo>
                        <a:pt x="131953" y="99314"/>
                      </a:lnTo>
                      <a:lnTo>
                        <a:pt x="161163" y="75438"/>
                      </a:lnTo>
                      <a:lnTo>
                        <a:pt x="190246" y="53594"/>
                      </a:lnTo>
                      <a:lnTo>
                        <a:pt x="221361" y="33782"/>
                      </a:lnTo>
                      <a:lnTo>
                        <a:pt x="256286" y="19812"/>
                      </a:lnTo>
                      <a:lnTo>
                        <a:pt x="289179" y="9906"/>
                      </a:lnTo>
                      <a:lnTo>
                        <a:pt x="326136" y="1905"/>
                      </a:lnTo>
                      <a:lnTo>
                        <a:pt x="362966" y="0"/>
                      </a:lnTo>
                      <a:close/>
                    </a:path>
                  </a:pathLst>
                </a:custGeom>
                <a:solidFill>
                  <a:srgbClr val="FFEB00"/>
                </a:solidFill>
                <a:ln w="0" cap="flat" cmpd="sng" algn="ctr">
                  <a:solidFill>
                    <a:srgbClr val="FFEB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1" name="Freeform 350"/>
                <p:cNvSpPr/>
                <p:nvPr/>
              </p:nvSpPr>
              <p:spPr>
                <a:xfrm>
                  <a:off x="876173" y="3398139"/>
                  <a:ext cx="731775" cy="87426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1775" h="874269">
                      <a:moveTo>
                        <a:pt x="403606" y="2032"/>
                      </a:moveTo>
                      <a:lnTo>
                        <a:pt x="438658" y="8001"/>
                      </a:lnTo>
                      <a:lnTo>
                        <a:pt x="473583" y="17907"/>
                      </a:lnTo>
                      <a:lnTo>
                        <a:pt x="508508" y="33782"/>
                      </a:lnTo>
                      <a:lnTo>
                        <a:pt x="539623" y="51689"/>
                      </a:lnTo>
                      <a:lnTo>
                        <a:pt x="570611" y="73533"/>
                      </a:lnTo>
                      <a:lnTo>
                        <a:pt x="597789" y="99314"/>
                      </a:lnTo>
                      <a:lnTo>
                        <a:pt x="624967" y="127127"/>
                      </a:lnTo>
                      <a:lnTo>
                        <a:pt x="648208" y="159004"/>
                      </a:lnTo>
                      <a:lnTo>
                        <a:pt x="669671" y="192786"/>
                      </a:lnTo>
                      <a:lnTo>
                        <a:pt x="687070" y="228473"/>
                      </a:lnTo>
                      <a:lnTo>
                        <a:pt x="702564" y="266192"/>
                      </a:lnTo>
                      <a:lnTo>
                        <a:pt x="714248" y="306070"/>
                      </a:lnTo>
                      <a:lnTo>
                        <a:pt x="723900" y="349758"/>
                      </a:lnTo>
                      <a:lnTo>
                        <a:pt x="729742" y="391414"/>
                      </a:lnTo>
                      <a:lnTo>
                        <a:pt x="731774" y="437134"/>
                      </a:lnTo>
                      <a:lnTo>
                        <a:pt x="729742" y="480822"/>
                      </a:lnTo>
                      <a:lnTo>
                        <a:pt x="723900" y="524637"/>
                      </a:lnTo>
                      <a:lnTo>
                        <a:pt x="714248" y="566293"/>
                      </a:lnTo>
                      <a:lnTo>
                        <a:pt x="702564" y="606044"/>
                      </a:lnTo>
                      <a:lnTo>
                        <a:pt x="687070" y="645795"/>
                      </a:lnTo>
                      <a:lnTo>
                        <a:pt x="669671" y="681609"/>
                      </a:lnTo>
                      <a:lnTo>
                        <a:pt x="648208" y="715391"/>
                      </a:lnTo>
                      <a:lnTo>
                        <a:pt x="624967" y="747141"/>
                      </a:lnTo>
                      <a:lnTo>
                        <a:pt x="597789" y="774954"/>
                      </a:lnTo>
                      <a:lnTo>
                        <a:pt x="570611" y="798830"/>
                      </a:lnTo>
                      <a:lnTo>
                        <a:pt x="539623" y="822706"/>
                      </a:lnTo>
                      <a:lnTo>
                        <a:pt x="508508" y="840613"/>
                      </a:lnTo>
                      <a:lnTo>
                        <a:pt x="473583" y="854456"/>
                      </a:lnTo>
                      <a:lnTo>
                        <a:pt x="438658" y="866394"/>
                      </a:lnTo>
                      <a:lnTo>
                        <a:pt x="403606" y="872363"/>
                      </a:lnTo>
                      <a:lnTo>
                        <a:pt x="366776" y="874268"/>
                      </a:lnTo>
                      <a:lnTo>
                        <a:pt x="327914" y="872363"/>
                      </a:lnTo>
                      <a:lnTo>
                        <a:pt x="292989" y="866394"/>
                      </a:lnTo>
                      <a:lnTo>
                        <a:pt x="258064" y="854456"/>
                      </a:lnTo>
                      <a:lnTo>
                        <a:pt x="223139" y="840613"/>
                      </a:lnTo>
                      <a:lnTo>
                        <a:pt x="192151" y="822706"/>
                      </a:lnTo>
                      <a:lnTo>
                        <a:pt x="161036" y="798830"/>
                      </a:lnTo>
                      <a:lnTo>
                        <a:pt x="133858" y="774954"/>
                      </a:lnTo>
                      <a:lnTo>
                        <a:pt x="108712" y="747141"/>
                      </a:lnTo>
                      <a:lnTo>
                        <a:pt x="83439" y="715391"/>
                      </a:lnTo>
                      <a:lnTo>
                        <a:pt x="64008" y="681609"/>
                      </a:lnTo>
                      <a:lnTo>
                        <a:pt x="44577" y="645795"/>
                      </a:lnTo>
                      <a:lnTo>
                        <a:pt x="29083" y="606044"/>
                      </a:lnTo>
                      <a:lnTo>
                        <a:pt x="17399" y="566293"/>
                      </a:lnTo>
                      <a:lnTo>
                        <a:pt x="7747" y="524637"/>
                      </a:lnTo>
                      <a:lnTo>
                        <a:pt x="1905" y="480822"/>
                      </a:lnTo>
                      <a:lnTo>
                        <a:pt x="0" y="437134"/>
                      </a:lnTo>
                      <a:lnTo>
                        <a:pt x="1905" y="391414"/>
                      </a:lnTo>
                      <a:lnTo>
                        <a:pt x="7747" y="349758"/>
                      </a:lnTo>
                      <a:lnTo>
                        <a:pt x="17399" y="306070"/>
                      </a:lnTo>
                      <a:lnTo>
                        <a:pt x="29083" y="266192"/>
                      </a:lnTo>
                      <a:lnTo>
                        <a:pt x="44577" y="228473"/>
                      </a:lnTo>
                      <a:lnTo>
                        <a:pt x="64008" y="192786"/>
                      </a:lnTo>
                      <a:lnTo>
                        <a:pt x="83439" y="159004"/>
                      </a:lnTo>
                      <a:lnTo>
                        <a:pt x="108712" y="127127"/>
                      </a:lnTo>
                      <a:lnTo>
                        <a:pt x="133858" y="99314"/>
                      </a:lnTo>
                      <a:lnTo>
                        <a:pt x="161036" y="73533"/>
                      </a:lnTo>
                      <a:lnTo>
                        <a:pt x="192151" y="51689"/>
                      </a:lnTo>
                      <a:lnTo>
                        <a:pt x="223139" y="33782"/>
                      </a:lnTo>
                      <a:lnTo>
                        <a:pt x="258064" y="17907"/>
                      </a:lnTo>
                      <a:lnTo>
                        <a:pt x="292989" y="8001"/>
                      </a:lnTo>
                      <a:lnTo>
                        <a:pt x="327914" y="2032"/>
                      </a:lnTo>
                      <a:lnTo>
                        <a:pt x="366776" y="0"/>
                      </a:lnTo>
                      <a:close/>
                    </a:path>
                  </a:pathLst>
                </a:custGeom>
                <a:solidFill>
                  <a:srgbClr val="FFE800"/>
                </a:solidFill>
                <a:ln w="0" cap="flat" cmpd="sng" algn="ctr">
                  <a:solidFill>
                    <a:srgbClr val="FFE8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2" name="Freeform 351"/>
                <p:cNvSpPr/>
                <p:nvPr/>
              </p:nvSpPr>
              <p:spPr>
                <a:xfrm>
                  <a:off x="874141" y="3394202"/>
                  <a:ext cx="733807" cy="8802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3807" h="880238">
                      <a:moveTo>
                        <a:pt x="403733" y="1905"/>
                      </a:moveTo>
                      <a:lnTo>
                        <a:pt x="440690" y="7874"/>
                      </a:lnTo>
                      <a:lnTo>
                        <a:pt x="475615" y="19812"/>
                      </a:lnTo>
                      <a:lnTo>
                        <a:pt x="508635" y="33782"/>
                      </a:lnTo>
                      <a:lnTo>
                        <a:pt x="541655" y="53594"/>
                      </a:lnTo>
                      <a:lnTo>
                        <a:pt x="572643" y="75438"/>
                      </a:lnTo>
                      <a:lnTo>
                        <a:pt x="599821" y="101346"/>
                      </a:lnTo>
                      <a:lnTo>
                        <a:pt x="626999" y="129159"/>
                      </a:lnTo>
                      <a:lnTo>
                        <a:pt x="650240" y="160909"/>
                      </a:lnTo>
                      <a:lnTo>
                        <a:pt x="671703" y="194691"/>
                      </a:lnTo>
                      <a:lnTo>
                        <a:pt x="689102" y="230505"/>
                      </a:lnTo>
                      <a:lnTo>
                        <a:pt x="704596" y="268224"/>
                      </a:lnTo>
                      <a:lnTo>
                        <a:pt x="718185" y="310007"/>
                      </a:lnTo>
                      <a:lnTo>
                        <a:pt x="725932" y="351663"/>
                      </a:lnTo>
                      <a:lnTo>
                        <a:pt x="731774" y="395351"/>
                      </a:lnTo>
                      <a:lnTo>
                        <a:pt x="733806" y="439166"/>
                      </a:lnTo>
                      <a:lnTo>
                        <a:pt x="731774" y="484759"/>
                      </a:lnTo>
                      <a:lnTo>
                        <a:pt x="725932" y="528574"/>
                      </a:lnTo>
                      <a:lnTo>
                        <a:pt x="718185" y="570230"/>
                      </a:lnTo>
                      <a:lnTo>
                        <a:pt x="704596" y="609981"/>
                      </a:lnTo>
                      <a:lnTo>
                        <a:pt x="689102" y="649732"/>
                      </a:lnTo>
                      <a:lnTo>
                        <a:pt x="671703" y="685546"/>
                      </a:lnTo>
                      <a:lnTo>
                        <a:pt x="650240" y="719328"/>
                      </a:lnTo>
                      <a:lnTo>
                        <a:pt x="626999" y="751078"/>
                      </a:lnTo>
                      <a:lnTo>
                        <a:pt x="599821" y="778891"/>
                      </a:lnTo>
                      <a:lnTo>
                        <a:pt x="572643" y="804672"/>
                      </a:lnTo>
                      <a:lnTo>
                        <a:pt x="541655" y="826643"/>
                      </a:lnTo>
                      <a:lnTo>
                        <a:pt x="508635" y="844550"/>
                      </a:lnTo>
                      <a:lnTo>
                        <a:pt x="475615" y="860298"/>
                      </a:lnTo>
                      <a:lnTo>
                        <a:pt x="440690" y="870331"/>
                      </a:lnTo>
                      <a:lnTo>
                        <a:pt x="403733" y="876300"/>
                      </a:lnTo>
                      <a:lnTo>
                        <a:pt x="366903" y="880237"/>
                      </a:lnTo>
                      <a:lnTo>
                        <a:pt x="329946" y="876300"/>
                      </a:lnTo>
                      <a:lnTo>
                        <a:pt x="293116" y="870331"/>
                      </a:lnTo>
                      <a:lnTo>
                        <a:pt x="258191" y="860298"/>
                      </a:lnTo>
                      <a:lnTo>
                        <a:pt x="223266" y="844550"/>
                      </a:lnTo>
                      <a:lnTo>
                        <a:pt x="192278" y="826643"/>
                      </a:lnTo>
                      <a:lnTo>
                        <a:pt x="161163" y="804672"/>
                      </a:lnTo>
                      <a:lnTo>
                        <a:pt x="133985" y="778891"/>
                      </a:lnTo>
                      <a:lnTo>
                        <a:pt x="106807" y="751078"/>
                      </a:lnTo>
                      <a:lnTo>
                        <a:pt x="83439" y="719328"/>
                      </a:lnTo>
                      <a:lnTo>
                        <a:pt x="62103" y="685546"/>
                      </a:lnTo>
                      <a:lnTo>
                        <a:pt x="44704" y="649732"/>
                      </a:lnTo>
                      <a:lnTo>
                        <a:pt x="29210" y="609981"/>
                      </a:lnTo>
                      <a:lnTo>
                        <a:pt x="15494" y="570230"/>
                      </a:lnTo>
                      <a:lnTo>
                        <a:pt x="7747" y="528574"/>
                      </a:lnTo>
                      <a:lnTo>
                        <a:pt x="2032" y="484759"/>
                      </a:lnTo>
                      <a:lnTo>
                        <a:pt x="0" y="439166"/>
                      </a:lnTo>
                      <a:lnTo>
                        <a:pt x="2032" y="395351"/>
                      </a:lnTo>
                      <a:lnTo>
                        <a:pt x="7747" y="351663"/>
                      </a:lnTo>
                      <a:lnTo>
                        <a:pt x="15494" y="310007"/>
                      </a:lnTo>
                      <a:lnTo>
                        <a:pt x="29210" y="268224"/>
                      </a:lnTo>
                      <a:lnTo>
                        <a:pt x="44704" y="230505"/>
                      </a:lnTo>
                      <a:lnTo>
                        <a:pt x="62103" y="194691"/>
                      </a:lnTo>
                      <a:lnTo>
                        <a:pt x="83439" y="160909"/>
                      </a:lnTo>
                      <a:lnTo>
                        <a:pt x="106807" y="129159"/>
                      </a:lnTo>
                      <a:lnTo>
                        <a:pt x="133985" y="101346"/>
                      </a:lnTo>
                      <a:lnTo>
                        <a:pt x="161163" y="75438"/>
                      </a:lnTo>
                      <a:lnTo>
                        <a:pt x="192278" y="53594"/>
                      </a:lnTo>
                      <a:lnTo>
                        <a:pt x="223266" y="33782"/>
                      </a:lnTo>
                      <a:lnTo>
                        <a:pt x="258191" y="19812"/>
                      </a:lnTo>
                      <a:lnTo>
                        <a:pt x="293116" y="7874"/>
                      </a:lnTo>
                      <a:lnTo>
                        <a:pt x="329946" y="1905"/>
                      </a:lnTo>
                      <a:lnTo>
                        <a:pt x="366903" y="0"/>
                      </a:lnTo>
                      <a:close/>
                    </a:path>
                  </a:pathLst>
                </a:custGeom>
                <a:solidFill>
                  <a:srgbClr val="FFE300"/>
                </a:solidFill>
                <a:ln w="0" cap="flat" cmpd="sng" algn="ctr">
                  <a:solidFill>
                    <a:srgbClr val="FFE3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3" name="Freeform 352"/>
                <p:cNvSpPr/>
                <p:nvPr/>
              </p:nvSpPr>
              <p:spPr>
                <a:xfrm>
                  <a:off x="870331" y="3390138"/>
                  <a:ext cx="737617" cy="8843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7617" h="884302">
                      <a:moveTo>
                        <a:pt x="407543" y="2032"/>
                      </a:moveTo>
                      <a:lnTo>
                        <a:pt x="444500" y="10033"/>
                      </a:lnTo>
                      <a:lnTo>
                        <a:pt x="479425" y="19939"/>
                      </a:lnTo>
                      <a:lnTo>
                        <a:pt x="512445" y="35814"/>
                      </a:lnTo>
                      <a:lnTo>
                        <a:pt x="545465" y="53721"/>
                      </a:lnTo>
                      <a:lnTo>
                        <a:pt x="574548" y="75565"/>
                      </a:lnTo>
                      <a:lnTo>
                        <a:pt x="603631" y="101346"/>
                      </a:lnTo>
                      <a:lnTo>
                        <a:pt x="630809" y="131191"/>
                      </a:lnTo>
                      <a:lnTo>
                        <a:pt x="654050" y="161036"/>
                      </a:lnTo>
                      <a:lnTo>
                        <a:pt x="675513" y="194818"/>
                      </a:lnTo>
                      <a:lnTo>
                        <a:pt x="692912" y="232537"/>
                      </a:lnTo>
                      <a:lnTo>
                        <a:pt x="708406" y="270256"/>
                      </a:lnTo>
                      <a:lnTo>
                        <a:pt x="721995" y="312039"/>
                      </a:lnTo>
                      <a:lnTo>
                        <a:pt x="731774" y="353822"/>
                      </a:lnTo>
                      <a:lnTo>
                        <a:pt x="735584" y="397510"/>
                      </a:lnTo>
                      <a:lnTo>
                        <a:pt x="737616" y="443230"/>
                      </a:lnTo>
                      <a:lnTo>
                        <a:pt x="735584" y="486918"/>
                      </a:lnTo>
                      <a:lnTo>
                        <a:pt x="731774" y="530606"/>
                      </a:lnTo>
                      <a:lnTo>
                        <a:pt x="721995" y="574294"/>
                      </a:lnTo>
                      <a:lnTo>
                        <a:pt x="708406" y="614045"/>
                      </a:lnTo>
                      <a:lnTo>
                        <a:pt x="692912" y="653796"/>
                      </a:lnTo>
                      <a:lnTo>
                        <a:pt x="675513" y="689610"/>
                      </a:lnTo>
                      <a:lnTo>
                        <a:pt x="654050" y="723392"/>
                      </a:lnTo>
                      <a:lnTo>
                        <a:pt x="630809" y="755142"/>
                      </a:lnTo>
                      <a:lnTo>
                        <a:pt x="603631" y="782955"/>
                      </a:lnTo>
                      <a:lnTo>
                        <a:pt x="574548" y="808736"/>
                      </a:lnTo>
                      <a:lnTo>
                        <a:pt x="545465" y="830707"/>
                      </a:lnTo>
                      <a:lnTo>
                        <a:pt x="512445" y="848614"/>
                      </a:lnTo>
                      <a:lnTo>
                        <a:pt x="479425" y="864362"/>
                      </a:lnTo>
                      <a:lnTo>
                        <a:pt x="444500" y="874395"/>
                      </a:lnTo>
                      <a:lnTo>
                        <a:pt x="407543" y="882269"/>
                      </a:lnTo>
                      <a:lnTo>
                        <a:pt x="368681" y="884301"/>
                      </a:lnTo>
                      <a:lnTo>
                        <a:pt x="331851" y="882269"/>
                      </a:lnTo>
                      <a:lnTo>
                        <a:pt x="295021" y="874395"/>
                      </a:lnTo>
                      <a:lnTo>
                        <a:pt x="260096" y="864362"/>
                      </a:lnTo>
                      <a:lnTo>
                        <a:pt x="225171" y="848614"/>
                      </a:lnTo>
                      <a:lnTo>
                        <a:pt x="194056" y="830707"/>
                      </a:lnTo>
                      <a:lnTo>
                        <a:pt x="163068" y="808736"/>
                      </a:lnTo>
                      <a:lnTo>
                        <a:pt x="135763" y="782955"/>
                      </a:lnTo>
                      <a:lnTo>
                        <a:pt x="108712" y="755142"/>
                      </a:lnTo>
                      <a:lnTo>
                        <a:pt x="85344" y="723392"/>
                      </a:lnTo>
                      <a:lnTo>
                        <a:pt x="64008" y="689610"/>
                      </a:lnTo>
                      <a:lnTo>
                        <a:pt x="44577" y="653796"/>
                      </a:lnTo>
                      <a:lnTo>
                        <a:pt x="29083" y="614045"/>
                      </a:lnTo>
                      <a:lnTo>
                        <a:pt x="17399" y="574294"/>
                      </a:lnTo>
                      <a:lnTo>
                        <a:pt x="7747" y="530606"/>
                      </a:lnTo>
                      <a:lnTo>
                        <a:pt x="1905" y="486918"/>
                      </a:lnTo>
                      <a:lnTo>
                        <a:pt x="0" y="443230"/>
                      </a:lnTo>
                      <a:lnTo>
                        <a:pt x="1905" y="397510"/>
                      </a:lnTo>
                      <a:lnTo>
                        <a:pt x="7747" y="353822"/>
                      </a:lnTo>
                      <a:lnTo>
                        <a:pt x="17399" y="312039"/>
                      </a:lnTo>
                      <a:lnTo>
                        <a:pt x="29083" y="270256"/>
                      </a:lnTo>
                      <a:lnTo>
                        <a:pt x="44577" y="232537"/>
                      </a:lnTo>
                      <a:lnTo>
                        <a:pt x="64008" y="194818"/>
                      </a:lnTo>
                      <a:lnTo>
                        <a:pt x="85344" y="161036"/>
                      </a:lnTo>
                      <a:lnTo>
                        <a:pt x="108712" y="131191"/>
                      </a:lnTo>
                      <a:lnTo>
                        <a:pt x="135763" y="101346"/>
                      </a:lnTo>
                      <a:lnTo>
                        <a:pt x="163068" y="75565"/>
                      </a:lnTo>
                      <a:lnTo>
                        <a:pt x="194056" y="53721"/>
                      </a:lnTo>
                      <a:lnTo>
                        <a:pt x="225171" y="35814"/>
                      </a:lnTo>
                      <a:lnTo>
                        <a:pt x="260096" y="19939"/>
                      </a:lnTo>
                      <a:lnTo>
                        <a:pt x="295021" y="10033"/>
                      </a:lnTo>
                      <a:lnTo>
                        <a:pt x="331851" y="2032"/>
                      </a:lnTo>
                      <a:lnTo>
                        <a:pt x="368681" y="0"/>
                      </a:lnTo>
                      <a:close/>
                    </a:path>
                  </a:pathLst>
                </a:custGeom>
                <a:solidFill>
                  <a:srgbClr val="FFE000"/>
                </a:solidFill>
                <a:ln w="0" cap="flat" cmpd="sng" algn="ctr">
                  <a:solidFill>
                    <a:srgbClr val="FFE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4" name="Freeform 353"/>
                <p:cNvSpPr/>
                <p:nvPr/>
              </p:nvSpPr>
              <p:spPr>
                <a:xfrm>
                  <a:off x="868426" y="3388233"/>
                  <a:ext cx="741427" cy="8862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1427" h="886207">
                      <a:moveTo>
                        <a:pt x="407543" y="1905"/>
                      </a:moveTo>
                      <a:lnTo>
                        <a:pt x="444373" y="7874"/>
                      </a:lnTo>
                      <a:lnTo>
                        <a:pt x="479425" y="19812"/>
                      </a:lnTo>
                      <a:lnTo>
                        <a:pt x="514350" y="33782"/>
                      </a:lnTo>
                      <a:lnTo>
                        <a:pt x="547370" y="53594"/>
                      </a:lnTo>
                      <a:lnTo>
                        <a:pt x="576453" y="75438"/>
                      </a:lnTo>
                      <a:lnTo>
                        <a:pt x="605536" y="101346"/>
                      </a:lnTo>
                      <a:lnTo>
                        <a:pt x="632714" y="129159"/>
                      </a:lnTo>
                      <a:lnTo>
                        <a:pt x="655955" y="160909"/>
                      </a:lnTo>
                      <a:lnTo>
                        <a:pt x="677418" y="194691"/>
                      </a:lnTo>
                      <a:lnTo>
                        <a:pt x="696722" y="232410"/>
                      </a:lnTo>
                      <a:lnTo>
                        <a:pt x="712343" y="270256"/>
                      </a:lnTo>
                      <a:lnTo>
                        <a:pt x="723900" y="311912"/>
                      </a:lnTo>
                      <a:lnTo>
                        <a:pt x="733679" y="353695"/>
                      </a:lnTo>
                      <a:lnTo>
                        <a:pt x="739521" y="397383"/>
                      </a:lnTo>
                      <a:lnTo>
                        <a:pt x="741426" y="443103"/>
                      </a:lnTo>
                      <a:lnTo>
                        <a:pt x="739521" y="488823"/>
                      </a:lnTo>
                      <a:lnTo>
                        <a:pt x="733679" y="532511"/>
                      </a:lnTo>
                      <a:lnTo>
                        <a:pt x="723900" y="574167"/>
                      </a:lnTo>
                      <a:lnTo>
                        <a:pt x="712343" y="615950"/>
                      </a:lnTo>
                      <a:lnTo>
                        <a:pt x="696722" y="653796"/>
                      </a:lnTo>
                      <a:lnTo>
                        <a:pt x="677418" y="691515"/>
                      </a:lnTo>
                      <a:lnTo>
                        <a:pt x="655955" y="725297"/>
                      </a:lnTo>
                      <a:lnTo>
                        <a:pt x="632714" y="757047"/>
                      </a:lnTo>
                      <a:lnTo>
                        <a:pt x="605536" y="784860"/>
                      </a:lnTo>
                      <a:lnTo>
                        <a:pt x="576453" y="810641"/>
                      </a:lnTo>
                      <a:lnTo>
                        <a:pt x="547370" y="832612"/>
                      </a:lnTo>
                      <a:lnTo>
                        <a:pt x="514350" y="852424"/>
                      </a:lnTo>
                      <a:lnTo>
                        <a:pt x="479425" y="866267"/>
                      </a:lnTo>
                      <a:lnTo>
                        <a:pt x="444373" y="878205"/>
                      </a:lnTo>
                      <a:lnTo>
                        <a:pt x="407543" y="884174"/>
                      </a:lnTo>
                      <a:lnTo>
                        <a:pt x="370586" y="886206"/>
                      </a:lnTo>
                      <a:lnTo>
                        <a:pt x="331851" y="884174"/>
                      </a:lnTo>
                      <a:lnTo>
                        <a:pt x="294894" y="878205"/>
                      </a:lnTo>
                      <a:lnTo>
                        <a:pt x="259969" y="866267"/>
                      </a:lnTo>
                      <a:lnTo>
                        <a:pt x="225044" y="852424"/>
                      </a:lnTo>
                      <a:lnTo>
                        <a:pt x="194056" y="832612"/>
                      </a:lnTo>
                      <a:lnTo>
                        <a:pt x="162941" y="810641"/>
                      </a:lnTo>
                      <a:lnTo>
                        <a:pt x="133858" y="784860"/>
                      </a:lnTo>
                      <a:lnTo>
                        <a:pt x="108585" y="757047"/>
                      </a:lnTo>
                      <a:lnTo>
                        <a:pt x="83439" y="725297"/>
                      </a:lnTo>
                      <a:lnTo>
                        <a:pt x="61976" y="691515"/>
                      </a:lnTo>
                      <a:lnTo>
                        <a:pt x="44577" y="653796"/>
                      </a:lnTo>
                      <a:lnTo>
                        <a:pt x="29083" y="615950"/>
                      </a:lnTo>
                      <a:lnTo>
                        <a:pt x="15494" y="574167"/>
                      </a:lnTo>
                      <a:lnTo>
                        <a:pt x="7747" y="532511"/>
                      </a:lnTo>
                      <a:lnTo>
                        <a:pt x="1905" y="488823"/>
                      </a:lnTo>
                      <a:lnTo>
                        <a:pt x="0" y="443103"/>
                      </a:lnTo>
                      <a:lnTo>
                        <a:pt x="1905" y="397383"/>
                      </a:lnTo>
                      <a:lnTo>
                        <a:pt x="7747" y="353695"/>
                      </a:lnTo>
                      <a:lnTo>
                        <a:pt x="15494" y="311912"/>
                      </a:lnTo>
                      <a:lnTo>
                        <a:pt x="29083" y="270256"/>
                      </a:lnTo>
                      <a:lnTo>
                        <a:pt x="44577" y="232410"/>
                      </a:lnTo>
                      <a:lnTo>
                        <a:pt x="61976" y="194691"/>
                      </a:lnTo>
                      <a:lnTo>
                        <a:pt x="83439" y="160909"/>
                      </a:lnTo>
                      <a:lnTo>
                        <a:pt x="108585" y="129159"/>
                      </a:lnTo>
                      <a:lnTo>
                        <a:pt x="133858" y="101346"/>
                      </a:lnTo>
                      <a:lnTo>
                        <a:pt x="162941" y="75438"/>
                      </a:lnTo>
                      <a:lnTo>
                        <a:pt x="194056" y="53594"/>
                      </a:lnTo>
                      <a:lnTo>
                        <a:pt x="225044" y="33782"/>
                      </a:lnTo>
                      <a:lnTo>
                        <a:pt x="259969" y="19812"/>
                      </a:lnTo>
                      <a:lnTo>
                        <a:pt x="294894" y="7874"/>
                      </a:lnTo>
                      <a:lnTo>
                        <a:pt x="331851" y="1905"/>
                      </a:lnTo>
                      <a:lnTo>
                        <a:pt x="370586" y="0"/>
                      </a:lnTo>
                      <a:close/>
                    </a:path>
                  </a:pathLst>
                </a:custGeom>
                <a:solidFill>
                  <a:srgbClr val="FFDE00"/>
                </a:solidFill>
                <a:ln w="0" cap="flat" cmpd="sng" algn="ctr">
                  <a:solidFill>
                    <a:srgbClr val="FFDE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5" name="Freeform 354"/>
                <p:cNvSpPr/>
                <p:nvPr/>
              </p:nvSpPr>
              <p:spPr>
                <a:xfrm>
                  <a:off x="864489" y="3384169"/>
                  <a:ext cx="745364" cy="8923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5364" h="892303">
                      <a:moveTo>
                        <a:pt x="411480" y="2032"/>
                      </a:moveTo>
                      <a:lnTo>
                        <a:pt x="448310" y="10033"/>
                      </a:lnTo>
                      <a:lnTo>
                        <a:pt x="483362" y="19939"/>
                      </a:lnTo>
                      <a:lnTo>
                        <a:pt x="518287" y="35814"/>
                      </a:lnTo>
                      <a:lnTo>
                        <a:pt x="549275" y="53721"/>
                      </a:lnTo>
                      <a:lnTo>
                        <a:pt x="580390" y="75565"/>
                      </a:lnTo>
                      <a:lnTo>
                        <a:pt x="609473" y="101346"/>
                      </a:lnTo>
                      <a:lnTo>
                        <a:pt x="636651" y="131191"/>
                      </a:lnTo>
                      <a:lnTo>
                        <a:pt x="659892" y="163068"/>
                      </a:lnTo>
                      <a:lnTo>
                        <a:pt x="681355" y="196723"/>
                      </a:lnTo>
                      <a:lnTo>
                        <a:pt x="700659" y="234569"/>
                      </a:lnTo>
                      <a:lnTo>
                        <a:pt x="716280" y="272288"/>
                      </a:lnTo>
                      <a:lnTo>
                        <a:pt x="727837" y="314071"/>
                      </a:lnTo>
                      <a:lnTo>
                        <a:pt x="737616" y="355727"/>
                      </a:lnTo>
                      <a:lnTo>
                        <a:pt x="743458" y="401447"/>
                      </a:lnTo>
                      <a:lnTo>
                        <a:pt x="745363" y="445135"/>
                      </a:lnTo>
                      <a:lnTo>
                        <a:pt x="743458" y="490855"/>
                      </a:lnTo>
                      <a:lnTo>
                        <a:pt x="737616" y="536575"/>
                      </a:lnTo>
                      <a:lnTo>
                        <a:pt x="727837" y="578231"/>
                      </a:lnTo>
                      <a:lnTo>
                        <a:pt x="716280" y="620014"/>
                      </a:lnTo>
                      <a:lnTo>
                        <a:pt x="700659" y="657860"/>
                      </a:lnTo>
                      <a:lnTo>
                        <a:pt x="681355" y="695579"/>
                      </a:lnTo>
                      <a:lnTo>
                        <a:pt x="659892" y="729361"/>
                      </a:lnTo>
                      <a:lnTo>
                        <a:pt x="636651" y="761111"/>
                      </a:lnTo>
                      <a:lnTo>
                        <a:pt x="609473" y="790956"/>
                      </a:lnTo>
                      <a:lnTo>
                        <a:pt x="580390" y="814705"/>
                      </a:lnTo>
                      <a:lnTo>
                        <a:pt x="549275" y="838581"/>
                      </a:lnTo>
                      <a:lnTo>
                        <a:pt x="518287" y="856488"/>
                      </a:lnTo>
                      <a:lnTo>
                        <a:pt x="483362" y="872363"/>
                      </a:lnTo>
                      <a:lnTo>
                        <a:pt x="448310" y="882269"/>
                      </a:lnTo>
                      <a:lnTo>
                        <a:pt x="411480" y="890270"/>
                      </a:lnTo>
                      <a:lnTo>
                        <a:pt x="372618" y="892302"/>
                      </a:lnTo>
                      <a:lnTo>
                        <a:pt x="333883" y="890270"/>
                      </a:lnTo>
                      <a:lnTo>
                        <a:pt x="296926" y="882269"/>
                      </a:lnTo>
                      <a:lnTo>
                        <a:pt x="262001" y="872363"/>
                      </a:lnTo>
                      <a:lnTo>
                        <a:pt x="227076" y="856488"/>
                      </a:lnTo>
                      <a:lnTo>
                        <a:pt x="196088" y="838581"/>
                      </a:lnTo>
                      <a:lnTo>
                        <a:pt x="164973" y="814705"/>
                      </a:lnTo>
                      <a:lnTo>
                        <a:pt x="135890" y="790956"/>
                      </a:lnTo>
                      <a:lnTo>
                        <a:pt x="108712" y="761111"/>
                      </a:lnTo>
                      <a:lnTo>
                        <a:pt x="85344" y="729361"/>
                      </a:lnTo>
                      <a:lnTo>
                        <a:pt x="64008" y="695579"/>
                      </a:lnTo>
                      <a:lnTo>
                        <a:pt x="44704" y="657860"/>
                      </a:lnTo>
                      <a:lnTo>
                        <a:pt x="29083" y="620014"/>
                      </a:lnTo>
                      <a:lnTo>
                        <a:pt x="17399" y="578231"/>
                      </a:lnTo>
                      <a:lnTo>
                        <a:pt x="7747" y="536575"/>
                      </a:lnTo>
                      <a:lnTo>
                        <a:pt x="1905" y="490855"/>
                      </a:lnTo>
                      <a:lnTo>
                        <a:pt x="0" y="445135"/>
                      </a:lnTo>
                      <a:lnTo>
                        <a:pt x="1905" y="401447"/>
                      </a:lnTo>
                      <a:lnTo>
                        <a:pt x="7747" y="355727"/>
                      </a:lnTo>
                      <a:lnTo>
                        <a:pt x="17399" y="314071"/>
                      </a:lnTo>
                      <a:lnTo>
                        <a:pt x="29083" y="272288"/>
                      </a:lnTo>
                      <a:lnTo>
                        <a:pt x="44704" y="234569"/>
                      </a:lnTo>
                      <a:lnTo>
                        <a:pt x="64008" y="196723"/>
                      </a:lnTo>
                      <a:lnTo>
                        <a:pt x="85344" y="163068"/>
                      </a:lnTo>
                      <a:lnTo>
                        <a:pt x="108712" y="131191"/>
                      </a:lnTo>
                      <a:lnTo>
                        <a:pt x="135890" y="101346"/>
                      </a:lnTo>
                      <a:lnTo>
                        <a:pt x="164973" y="75565"/>
                      </a:lnTo>
                      <a:lnTo>
                        <a:pt x="196088" y="53721"/>
                      </a:lnTo>
                      <a:lnTo>
                        <a:pt x="227076" y="35814"/>
                      </a:lnTo>
                      <a:lnTo>
                        <a:pt x="262001" y="19939"/>
                      </a:lnTo>
                      <a:lnTo>
                        <a:pt x="296926" y="10033"/>
                      </a:lnTo>
                      <a:lnTo>
                        <a:pt x="333883" y="2032"/>
                      </a:lnTo>
                      <a:lnTo>
                        <a:pt x="372618" y="0"/>
                      </a:lnTo>
                      <a:close/>
                    </a:path>
                  </a:pathLst>
                </a:custGeom>
                <a:solidFill>
                  <a:srgbClr val="FFD900"/>
                </a:solidFill>
                <a:ln w="0" cap="flat" cmpd="sng" algn="ctr">
                  <a:solidFill>
                    <a:srgbClr val="FFD9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6" name="Freeform 355"/>
                <p:cNvSpPr/>
                <p:nvPr/>
              </p:nvSpPr>
              <p:spPr>
                <a:xfrm>
                  <a:off x="862584" y="3380232"/>
                  <a:ext cx="747269" cy="8962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7269" h="896240">
                      <a:moveTo>
                        <a:pt x="411480" y="3937"/>
                      </a:moveTo>
                      <a:lnTo>
                        <a:pt x="448310" y="9906"/>
                      </a:lnTo>
                      <a:lnTo>
                        <a:pt x="485267" y="21844"/>
                      </a:lnTo>
                      <a:lnTo>
                        <a:pt x="518287" y="35814"/>
                      </a:lnTo>
                      <a:lnTo>
                        <a:pt x="551180" y="55626"/>
                      </a:lnTo>
                      <a:lnTo>
                        <a:pt x="582295" y="77597"/>
                      </a:lnTo>
                      <a:lnTo>
                        <a:pt x="611378" y="103378"/>
                      </a:lnTo>
                      <a:lnTo>
                        <a:pt x="638556" y="133096"/>
                      </a:lnTo>
                      <a:lnTo>
                        <a:pt x="661797" y="164973"/>
                      </a:lnTo>
                      <a:lnTo>
                        <a:pt x="683260" y="198755"/>
                      </a:lnTo>
                      <a:lnTo>
                        <a:pt x="702564" y="236474"/>
                      </a:lnTo>
                      <a:lnTo>
                        <a:pt x="718185" y="274320"/>
                      </a:lnTo>
                      <a:lnTo>
                        <a:pt x="729742" y="315976"/>
                      </a:lnTo>
                      <a:lnTo>
                        <a:pt x="739521" y="359664"/>
                      </a:lnTo>
                      <a:lnTo>
                        <a:pt x="745363" y="403352"/>
                      </a:lnTo>
                      <a:lnTo>
                        <a:pt x="747268" y="449072"/>
                      </a:lnTo>
                      <a:lnTo>
                        <a:pt x="745363" y="494792"/>
                      </a:lnTo>
                      <a:lnTo>
                        <a:pt x="739521" y="538480"/>
                      </a:lnTo>
                      <a:lnTo>
                        <a:pt x="729742" y="582168"/>
                      </a:lnTo>
                      <a:lnTo>
                        <a:pt x="718185" y="621919"/>
                      </a:lnTo>
                      <a:lnTo>
                        <a:pt x="702564" y="661797"/>
                      </a:lnTo>
                      <a:lnTo>
                        <a:pt x="683260" y="699516"/>
                      </a:lnTo>
                      <a:lnTo>
                        <a:pt x="661797" y="733298"/>
                      </a:lnTo>
                      <a:lnTo>
                        <a:pt x="638556" y="765048"/>
                      </a:lnTo>
                      <a:lnTo>
                        <a:pt x="611378" y="794893"/>
                      </a:lnTo>
                      <a:lnTo>
                        <a:pt x="582295" y="820674"/>
                      </a:lnTo>
                      <a:lnTo>
                        <a:pt x="551180" y="842518"/>
                      </a:lnTo>
                      <a:lnTo>
                        <a:pt x="518287" y="862457"/>
                      </a:lnTo>
                      <a:lnTo>
                        <a:pt x="485267" y="876300"/>
                      </a:lnTo>
                      <a:lnTo>
                        <a:pt x="448310" y="888238"/>
                      </a:lnTo>
                      <a:lnTo>
                        <a:pt x="411480" y="894207"/>
                      </a:lnTo>
                      <a:lnTo>
                        <a:pt x="372618" y="896239"/>
                      </a:lnTo>
                      <a:lnTo>
                        <a:pt x="335788" y="894207"/>
                      </a:lnTo>
                      <a:lnTo>
                        <a:pt x="298831" y="888238"/>
                      </a:lnTo>
                      <a:lnTo>
                        <a:pt x="262001" y="876300"/>
                      </a:lnTo>
                      <a:lnTo>
                        <a:pt x="228981" y="862457"/>
                      </a:lnTo>
                      <a:lnTo>
                        <a:pt x="195961" y="842518"/>
                      </a:lnTo>
                      <a:lnTo>
                        <a:pt x="164973" y="820674"/>
                      </a:lnTo>
                      <a:lnTo>
                        <a:pt x="135763" y="794893"/>
                      </a:lnTo>
                      <a:lnTo>
                        <a:pt x="108585" y="765048"/>
                      </a:lnTo>
                      <a:lnTo>
                        <a:pt x="85344" y="733298"/>
                      </a:lnTo>
                      <a:lnTo>
                        <a:pt x="64008" y="699516"/>
                      </a:lnTo>
                      <a:lnTo>
                        <a:pt x="44577" y="661797"/>
                      </a:lnTo>
                      <a:lnTo>
                        <a:pt x="29083" y="621919"/>
                      </a:lnTo>
                      <a:lnTo>
                        <a:pt x="15494" y="582168"/>
                      </a:lnTo>
                      <a:lnTo>
                        <a:pt x="7747" y="538480"/>
                      </a:lnTo>
                      <a:lnTo>
                        <a:pt x="1905" y="494792"/>
                      </a:lnTo>
                      <a:lnTo>
                        <a:pt x="0" y="449072"/>
                      </a:lnTo>
                      <a:lnTo>
                        <a:pt x="1905" y="403352"/>
                      </a:lnTo>
                      <a:lnTo>
                        <a:pt x="7747" y="359664"/>
                      </a:lnTo>
                      <a:lnTo>
                        <a:pt x="15494" y="315976"/>
                      </a:lnTo>
                      <a:lnTo>
                        <a:pt x="29083" y="274320"/>
                      </a:lnTo>
                      <a:lnTo>
                        <a:pt x="44577" y="236474"/>
                      </a:lnTo>
                      <a:lnTo>
                        <a:pt x="64008" y="198755"/>
                      </a:lnTo>
                      <a:lnTo>
                        <a:pt x="85344" y="164973"/>
                      </a:lnTo>
                      <a:lnTo>
                        <a:pt x="108585" y="133096"/>
                      </a:lnTo>
                      <a:lnTo>
                        <a:pt x="135763" y="103378"/>
                      </a:lnTo>
                      <a:lnTo>
                        <a:pt x="164973" y="77597"/>
                      </a:lnTo>
                      <a:lnTo>
                        <a:pt x="195961" y="55626"/>
                      </a:lnTo>
                      <a:lnTo>
                        <a:pt x="228981" y="35814"/>
                      </a:lnTo>
                      <a:lnTo>
                        <a:pt x="262001" y="21844"/>
                      </a:lnTo>
                      <a:lnTo>
                        <a:pt x="298831" y="9906"/>
                      </a:lnTo>
                      <a:lnTo>
                        <a:pt x="335788" y="3937"/>
                      </a:lnTo>
                      <a:lnTo>
                        <a:pt x="372618" y="0"/>
                      </a:lnTo>
                      <a:close/>
                    </a:path>
                  </a:pathLst>
                </a:custGeom>
                <a:solidFill>
                  <a:srgbClr val="FFD600"/>
                </a:solidFill>
                <a:ln w="0" cap="flat" cmpd="sng" algn="ctr">
                  <a:solidFill>
                    <a:srgbClr val="FFD6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7" name="Freeform 356"/>
                <p:cNvSpPr/>
                <p:nvPr/>
              </p:nvSpPr>
              <p:spPr>
                <a:xfrm>
                  <a:off x="858647" y="3378200"/>
                  <a:ext cx="751206" cy="9001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1206" h="900177">
                      <a:moveTo>
                        <a:pt x="413385" y="2032"/>
                      </a:moveTo>
                      <a:lnTo>
                        <a:pt x="452247" y="8001"/>
                      </a:lnTo>
                      <a:lnTo>
                        <a:pt x="487172" y="19939"/>
                      </a:lnTo>
                      <a:lnTo>
                        <a:pt x="522224" y="35814"/>
                      </a:lnTo>
                      <a:lnTo>
                        <a:pt x="555117" y="53721"/>
                      </a:lnTo>
                      <a:lnTo>
                        <a:pt x="586232" y="77597"/>
                      </a:lnTo>
                      <a:lnTo>
                        <a:pt x="615315" y="103378"/>
                      </a:lnTo>
                      <a:lnTo>
                        <a:pt x="642493" y="131191"/>
                      </a:lnTo>
                      <a:lnTo>
                        <a:pt x="665734" y="163068"/>
                      </a:lnTo>
                      <a:lnTo>
                        <a:pt x="687197" y="198755"/>
                      </a:lnTo>
                      <a:lnTo>
                        <a:pt x="706501" y="234569"/>
                      </a:lnTo>
                      <a:lnTo>
                        <a:pt x="722122" y="274320"/>
                      </a:lnTo>
                      <a:lnTo>
                        <a:pt x="735584" y="315976"/>
                      </a:lnTo>
                      <a:lnTo>
                        <a:pt x="743458" y="359791"/>
                      </a:lnTo>
                      <a:lnTo>
                        <a:pt x="749300" y="403479"/>
                      </a:lnTo>
                      <a:lnTo>
                        <a:pt x="751205" y="449199"/>
                      </a:lnTo>
                      <a:lnTo>
                        <a:pt x="749300" y="494792"/>
                      </a:lnTo>
                      <a:lnTo>
                        <a:pt x="743458" y="540512"/>
                      </a:lnTo>
                      <a:lnTo>
                        <a:pt x="735584" y="584200"/>
                      </a:lnTo>
                      <a:lnTo>
                        <a:pt x="722122" y="623951"/>
                      </a:lnTo>
                      <a:lnTo>
                        <a:pt x="706501" y="663829"/>
                      </a:lnTo>
                      <a:lnTo>
                        <a:pt x="687197" y="701548"/>
                      </a:lnTo>
                      <a:lnTo>
                        <a:pt x="665734" y="735330"/>
                      </a:lnTo>
                      <a:lnTo>
                        <a:pt x="642493" y="767080"/>
                      </a:lnTo>
                      <a:lnTo>
                        <a:pt x="615315" y="796925"/>
                      </a:lnTo>
                      <a:lnTo>
                        <a:pt x="586232" y="822706"/>
                      </a:lnTo>
                      <a:lnTo>
                        <a:pt x="555117" y="844550"/>
                      </a:lnTo>
                      <a:lnTo>
                        <a:pt x="522224" y="864489"/>
                      </a:lnTo>
                      <a:lnTo>
                        <a:pt x="487172" y="880364"/>
                      </a:lnTo>
                      <a:lnTo>
                        <a:pt x="452247" y="890270"/>
                      </a:lnTo>
                      <a:lnTo>
                        <a:pt x="413385" y="898271"/>
                      </a:lnTo>
                      <a:lnTo>
                        <a:pt x="376555" y="900176"/>
                      </a:lnTo>
                      <a:lnTo>
                        <a:pt x="337693" y="898271"/>
                      </a:lnTo>
                      <a:lnTo>
                        <a:pt x="300863" y="890270"/>
                      </a:lnTo>
                      <a:lnTo>
                        <a:pt x="263906" y="880364"/>
                      </a:lnTo>
                      <a:lnTo>
                        <a:pt x="231013" y="864489"/>
                      </a:lnTo>
                      <a:lnTo>
                        <a:pt x="197993" y="844550"/>
                      </a:lnTo>
                      <a:lnTo>
                        <a:pt x="167005" y="822706"/>
                      </a:lnTo>
                      <a:lnTo>
                        <a:pt x="137795" y="796925"/>
                      </a:lnTo>
                      <a:lnTo>
                        <a:pt x="110617" y="767080"/>
                      </a:lnTo>
                      <a:lnTo>
                        <a:pt x="85471" y="735330"/>
                      </a:lnTo>
                      <a:lnTo>
                        <a:pt x="64008" y="701548"/>
                      </a:lnTo>
                      <a:lnTo>
                        <a:pt x="46609" y="663829"/>
                      </a:lnTo>
                      <a:lnTo>
                        <a:pt x="29083" y="623951"/>
                      </a:lnTo>
                      <a:lnTo>
                        <a:pt x="17526" y="584200"/>
                      </a:lnTo>
                      <a:lnTo>
                        <a:pt x="7747" y="540512"/>
                      </a:lnTo>
                      <a:lnTo>
                        <a:pt x="1905" y="494792"/>
                      </a:lnTo>
                      <a:lnTo>
                        <a:pt x="0" y="449199"/>
                      </a:lnTo>
                      <a:lnTo>
                        <a:pt x="1905" y="403479"/>
                      </a:lnTo>
                      <a:lnTo>
                        <a:pt x="7747" y="359791"/>
                      </a:lnTo>
                      <a:lnTo>
                        <a:pt x="17526" y="315976"/>
                      </a:lnTo>
                      <a:lnTo>
                        <a:pt x="29083" y="274320"/>
                      </a:lnTo>
                      <a:lnTo>
                        <a:pt x="46609" y="234569"/>
                      </a:lnTo>
                      <a:lnTo>
                        <a:pt x="64008" y="198755"/>
                      </a:lnTo>
                      <a:lnTo>
                        <a:pt x="85471" y="163068"/>
                      </a:lnTo>
                      <a:lnTo>
                        <a:pt x="110617" y="131191"/>
                      </a:lnTo>
                      <a:lnTo>
                        <a:pt x="137795" y="103378"/>
                      </a:lnTo>
                      <a:lnTo>
                        <a:pt x="167005" y="77597"/>
                      </a:lnTo>
                      <a:lnTo>
                        <a:pt x="197993" y="53721"/>
                      </a:lnTo>
                      <a:lnTo>
                        <a:pt x="231013" y="35814"/>
                      </a:lnTo>
                      <a:lnTo>
                        <a:pt x="263906" y="19939"/>
                      </a:lnTo>
                      <a:lnTo>
                        <a:pt x="300863" y="8001"/>
                      </a:lnTo>
                      <a:lnTo>
                        <a:pt x="337693" y="2032"/>
                      </a:lnTo>
                      <a:lnTo>
                        <a:pt x="376555" y="0"/>
                      </a:lnTo>
                      <a:close/>
                    </a:path>
                  </a:pathLst>
                </a:custGeom>
                <a:solidFill>
                  <a:srgbClr val="FFD400"/>
                </a:solidFill>
                <a:ln w="0" cap="flat" cmpd="sng" algn="ctr">
                  <a:solidFill>
                    <a:srgbClr val="FFD4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8" name="Freeform 357"/>
                <p:cNvSpPr/>
                <p:nvPr/>
              </p:nvSpPr>
              <p:spPr>
                <a:xfrm>
                  <a:off x="856742" y="3374263"/>
                  <a:ext cx="755016" cy="9041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5016" h="904114">
                      <a:moveTo>
                        <a:pt x="415290" y="2032"/>
                      </a:moveTo>
                      <a:lnTo>
                        <a:pt x="452247" y="9906"/>
                      </a:lnTo>
                      <a:lnTo>
                        <a:pt x="489077" y="19939"/>
                      </a:lnTo>
                      <a:lnTo>
                        <a:pt x="524129" y="35814"/>
                      </a:lnTo>
                      <a:lnTo>
                        <a:pt x="557022" y="55626"/>
                      </a:lnTo>
                      <a:lnTo>
                        <a:pt x="588137" y="77597"/>
                      </a:lnTo>
                      <a:lnTo>
                        <a:pt x="617220" y="103378"/>
                      </a:lnTo>
                      <a:lnTo>
                        <a:pt x="644398" y="133223"/>
                      </a:lnTo>
                      <a:lnTo>
                        <a:pt x="667639" y="164973"/>
                      </a:lnTo>
                      <a:lnTo>
                        <a:pt x="689102" y="200660"/>
                      </a:lnTo>
                      <a:lnTo>
                        <a:pt x="708406" y="236474"/>
                      </a:lnTo>
                      <a:lnTo>
                        <a:pt x="724027" y="276225"/>
                      </a:lnTo>
                      <a:lnTo>
                        <a:pt x="737489" y="318008"/>
                      </a:lnTo>
                      <a:lnTo>
                        <a:pt x="747268" y="361696"/>
                      </a:lnTo>
                      <a:lnTo>
                        <a:pt x="753110" y="405384"/>
                      </a:lnTo>
                      <a:lnTo>
                        <a:pt x="755015" y="453136"/>
                      </a:lnTo>
                      <a:lnTo>
                        <a:pt x="753110" y="498729"/>
                      </a:lnTo>
                      <a:lnTo>
                        <a:pt x="747268" y="542544"/>
                      </a:lnTo>
                      <a:lnTo>
                        <a:pt x="737489" y="586232"/>
                      </a:lnTo>
                      <a:lnTo>
                        <a:pt x="724027" y="627888"/>
                      </a:lnTo>
                      <a:lnTo>
                        <a:pt x="708406" y="667766"/>
                      </a:lnTo>
                      <a:lnTo>
                        <a:pt x="689102" y="705485"/>
                      </a:lnTo>
                      <a:lnTo>
                        <a:pt x="667639" y="739267"/>
                      </a:lnTo>
                      <a:lnTo>
                        <a:pt x="644398" y="771017"/>
                      </a:lnTo>
                      <a:lnTo>
                        <a:pt x="617220" y="800862"/>
                      </a:lnTo>
                      <a:lnTo>
                        <a:pt x="588137" y="826643"/>
                      </a:lnTo>
                      <a:lnTo>
                        <a:pt x="557022" y="850519"/>
                      </a:lnTo>
                      <a:lnTo>
                        <a:pt x="524129" y="868426"/>
                      </a:lnTo>
                      <a:lnTo>
                        <a:pt x="489077" y="884301"/>
                      </a:lnTo>
                      <a:lnTo>
                        <a:pt x="452247" y="896239"/>
                      </a:lnTo>
                      <a:lnTo>
                        <a:pt x="415290" y="902208"/>
                      </a:lnTo>
                      <a:lnTo>
                        <a:pt x="376555" y="904113"/>
                      </a:lnTo>
                      <a:lnTo>
                        <a:pt x="337693" y="902208"/>
                      </a:lnTo>
                      <a:lnTo>
                        <a:pt x="300863" y="896239"/>
                      </a:lnTo>
                      <a:lnTo>
                        <a:pt x="263906" y="884301"/>
                      </a:lnTo>
                      <a:lnTo>
                        <a:pt x="230886" y="868426"/>
                      </a:lnTo>
                      <a:lnTo>
                        <a:pt x="197993" y="850519"/>
                      </a:lnTo>
                      <a:lnTo>
                        <a:pt x="164973" y="826643"/>
                      </a:lnTo>
                      <a:lnTo>
                        <a:pt x="135890" y="800862"/>
                      </a:lnTo>
                      <a:lnTo>
                        <a:pt x="110617" y="771017"/>
                      </a:lnTo>
                      <a:lnTo>
                        <a:pt x="85344" y="739267"/>
                      </a:lnTo>
                      <a:lnTo>
                        <a:pt x="64008" y="705485"/>
                      </a:lnTo>
                      <a:lnTo>
                        <a:pt x="44577" y="667766"/>
                      </a:lnTo>
                      <a:lnTo>
                        <a:pt x="29083" y="627888"/>
                      </a:lnTo>
                      <a:lnTo>
                        <a:pt x="15494" y="586232"/>
                      </a:lnTo>
                      <a:lnTo>
                        <a:pt x="7747" y="542544"/>
                      </a:lnTo>
                      <a:lnTo>
                        <a:pt x="1905" y="498729"/>
                      </a:lnTo>
                      <a:lnTo>
                        <a:pt x="0" y="453136"/>
                      </a:lnTo>
                      <a:lnTo>
                        <a:pt x="1905" y="405384"/>
                      </a:lnTo>
                      <a:lnTo>
                        <a:pt x="7747" y="361696"/>
                      </a:lnTo>
                      <a:lnTo>
                        <a:pt x="15494" y="318008"/>
                      </a:lnTo>
                      <a:lnTo>
                        <a:pt x="29083" y="276225"/>
                      </a:lnTo>
                      <a:lnTo>
                        <a:pt x="44577" y="236474"/>
                      </a:lnTo>
                      <a:lnTo>
                        <a:pt x="64008" y="200660"/>
                      </a:lnTo>
                      <a:lnTo>
                        <a:pt x="85344" y="164973"/>
                      </a:lnTo>
                      <a:lnTo>
                        <a:pt x="110617" y="133223"/>
                      </a:lnTo>
                      <a:lnTo>
                        <a:pt x="135890" y="103378"/>
                      </a:lnTo>
                      <a:lnTo>
                        <a:pt x="164973" y="77597"/>
                      </a:lnTo>
                      <a:lnTo>
                        <a:pt x="197993" y="55626"/>
                      </a:lnTo>
                      <a:lnTo>
                        <a:pt x="230886" y="35814"/>
                      </a:lnTo>
                      <a:lnTo>
                        <a:pt x="263906" y="19939"/>
                      </a:lnTo>
                      <a:lnTo>
                        <a:pt x="300863" y="9906"/>
                      </a:lnTo>
                      <a:lnTo>
                        <a:pt x="337693" y="2032"/>
                      </a:lnTo>
                      <a:lnTo>
                        <a:pt x="376555" y="0"/>
                      </a:lnTo>
                      <a:close/>
                    </a:path>
                  </a:pathLst>
                </a:custGeom>
                <a:solidFill>
                  <a:srgbClr val="FFCF00"/>
                </a:solidFill>
                <a:ln w="0" cap="flat" cmpd="sng" algn="ctr">
                  <a:solidFill>
                    <a:srgbClr val="FFCF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9" name="Freeform 358"/>
                <p:cNvSpPr/>
                <p:nvPr/>
              </p:nvSpPr>
              <p:spPr>
                <a:xfrm>
                  <a:off x="852805" y="3372231"/>
                  <a:ext cx="758953" cy="9081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8953" h="908178">
                      <a:moveTo>
                        <a:pt x="417322" y="2032"/>
                      </a:moveTo>
                      <a:lnTo>
                        <a:pt x="456184" y="8001"/>
                      </a:lnTo>
                      <a:lnTo>
                        <a:pt x="493014" y="19939"/>
                      </a:lnTo>
                      <a:lnTo>
                        <a:pt x="526034" y="35814"/>
                      </a:lnTo>
                      <a:lnTo>
                        <a:pt x="560959" y="53721"/>
                      </a:lnTo>
                      <a:lnTo>
                        <a:pt x="592074" y="77597"/>
                      </a:lnTo>
                      <a:lnTo>
                        <a:pt x="621157" y="103378"/>
                      </a:lnTo>
                      <a:lnTo>
                        <a:pt x="648335" y="133223"/>
                      </a:lnTo>
                      <a:lnTo>
                        <a:pt x="671576" y="164973"/>
                      </a:lnTo>
                      <a:lnTo>
                        <a:pt x="693039" y="198755"/>
                      </a:lnTo>
                      <a:lnTo>
                        <a:pt x="712343" y="236474"/>
                      </a:lnTo>
                      <a:lnTo>
                        <a:pt x="727964" y="276352"/>
                      </a:lnTo>
                      <a:lnTo>
                        <a:pt x="741426" y="318008"/>
                      </a:lnTo>
                      <a:lnTo>
                        <a:pt x="751205" y="361696"/>
                      </a:lnTo>
                      <a:lnTo>
                        <a:pt x="757047" y="407416"/>
                      </a:lnTo>
                      <a:lnTo>
                        <a:pt x="758952" y="453136"/>
                      </a:lnTo>
                      <a:lnTo>
                        <a:pt x="757047" y="498856"/>
                      </a:lnTo>
                      <a:lnTo>
                        <a:pt x="751205" y="544576"/>
                      </a:lnTo>
                      <a:lnTo>
                        <a:pt x="741426" y="588264"/>
                      </a:lnTo>
                      <a:lnTo>
                        <a:pt x="727964" y="629920"/>
                      </a:lnTo>
                      <a:lnTo>
                        <a:pt x="712343" y="669798"/>
                      </a:lnTo>
                      <a:lnTo>
                        <a:pt x="693039" y="707517"/>
                      </a:lnTo>
                      <a:lnTo>
                        <a:pt x="671576" y="741299"/>
                      </a:lnTo>
                      <a:lnTo>
                        <a:pt x="648335" y="775081"/>
                      </a:lnTo>
                      <a:lnTo>
                        <a:pt x="621157" y="802894"/>
                      </a:lnTo>
                      <a:lnTo>
                        <a:pt x="592074" y="828675"/>
                      </a:lnTo>
                      <a:lnTo>
                        <a:pt x="560959" y="852551"/>
                      </a:lnTo>
                      <a:lnTo>
                        <a:pt x="526034" y="872363"/>
                      </a:lnTo>
                      <a:lnTo>
                        <a:pt x="493014" y="886333"/>
                      </a:lnTo>
                      <a:lnTo>
                        <a:pt x="456184" y="898271"/>
                      </a:lnTo>
                      <a:lnTo>
                        <a:pt x="417322" y="904240"/>
                      </a:lnTo>
                      <a:lnTo>
                        <a:pt x="380492" y="908177"/>
                      </a:lnTo>
                      <a:lnTo>
                        <a:pt x="341630" y="904240"/>
                      </a:lnTo>
                      <a:lnTo>
                        <a:pt x="302768" y="898271"/>
                      </a:lnTo>
                      <a:lnTo>
                        <a:pt x="267843" y="886333"/>
                      </a:lnTo>
                      <a:lnTo>
                        <a:pt x="232918" y="872363"/>
                      </a:lnTo>
                      <a:lnTo>
                        <a:pt x="197993" y="852551"/>
                      </a:lnTo>
                      <a:lnTo>
                        <a:pt x="167005" y="828675"/>
                      </a:lnTo>
                      <a:lnTo>
                        <a:pt x="137795" y="802894"/>
                      </a:lnTo>
                      <a:lnTo>
                        <a:pt x="110617" y="775081"/>
                      </a:lnTo>
                      <a:lnTo>
                        <a:pt x="87376" y="741299"/>
                      </a:lnTo>
                      <a:lnTo>
                        <a:pt x="66040" y="707517"/>
                      </a:lnTo>
                      <a:lnTo>
                        <a:pt x="46609" y="669798"/>
                      </a:lnTo>
                      <a:lnTo>
                        <a:pt x="31115" y="629920"/>
                      </a:lnTo>
                      <a:lnTo>
                        <a:pt x="17526" y="588264"/>
                      </a:lnTo>
                      <a:lnTo>
                        <a:pt x="7747" y="544576"/>
                      </a:lnTo>
                      <a:lnTo>
                        <a:pt x="1905" y="498856"/>
                      </a:lnTo>
                      <a:lnTo>
                        <a:pt x="0" y="453136"/>
                      </a:lnTo>
                      <a:lnTo>
                        <a:pt x="1905" y="407416"/>
                      </a:lnTo>
                      <a:lnTo>
                        <a:pt x="7747" y="361696"/>
                      </a:lnTo>
                      <a:lnTo>
                        <a:pt x="17526" y="318008"/>
                      </a:lnTo>
                      <a:lnTo>
                        <a:pt x="31115" y="276352"/>
                      </a:lnTo>
                      <a:lnTo>
                        <a:pt x="46609" y="236474"/>
                      </a:lnTo>
                      <a:lnTo>
                        <a:pt x="66040" y="198755"/>
                      </a:lnTo>
                      <a:lnTo>
                        <a:pt x="87376" y="164973"/>
                      </a:lnTo>
                      <a:lnTo>
                        <a:pt x="110617" y="133223"/>
                      </a:lnTo>
                      <a:lnTo>
                        <a:pt x="137795" y="103378"/>
                      </a:lnTo>
                      <a:lnTo>
                        <a:pt x="167005" y="77597"/>
                      </a:lnTo>
                      <a:lnTo>
                        <a:pt x="197993" y="53721"/>
                      </a:lnTo>
                      <a:lnTo>
                        <a:pt x="232918" y="35814"/>
                      </a:lnTo>
                      <a:lnTo>
                        <a:pt x="267843" y="19939"/>
                      </a:lnTo>
                      <a:lnTo>
                        <a:pt x="302768" y="8001"/>
                      </a:lnTo>
                      <a:lnTo>
                        <a:pt x="341630" y="2032"/>
                      </a:lnTo>
                      <a:lnTo>
                        <a:pt x="380492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 cap="flat" cmpd="sng" algn="ctr">
                  <a:solidFill>
                    <a:srgbClr val="FFCC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0" name="Freeform 359"/>
                <p:cNvSpPr/>
                <p:nvPr/>
              </p:nvSpPr>
              <p:spPr>
                <a:xfrm>
                  <a:off x="850900" y="3368294"/>
                  <a:ext cx="760858" cy="9121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0858" h="912115">
                      <a:moveTo>
                        <a:pt x="399796" y="0"/>
                      </a:moveTo>
                      <a:lnTo>
                        <a:pt x="419227" y="2032"/>
                      </a:lnTo>
                      <a:lnTo>
                        <a:pt x="456184" y="9906"/>
                      </a:lnTo>
                      <a:lnTo>
                        <a:pt x="493014" y="19939"/>
                      </a:lnTo>
                      <a:lnTo>
                        <a:pt x="527939" y="35814"/>
                      </a:lnTo>
                      <a:lnTo>
                        <a:pt x="560959" y="55626"/>
                      </a:lnTo>
                      <a:lnTo>
                        <a:pt x="591947" y="77597"/>
                      </a:lnTo>
                      <a:lnTo>
                        <a:pt x="623062" y="103378"/>
                      </a:lnTo>
                      <a:lnTo>
                        <a:pt x="650240" y="133223"/>
                      </a:lnTo>
                      <a:lnTo>
                        <a:pt x="696849" y="200660"/>
                      </a:lnTo>
                      <a:lnTo>
                        <a:pt x="714248" y="238506"/>
                      </a:lnTo>
                      <a:lnTo>
                        <a:pt x="731774" y="278257"/>
                      </a:lnTo>
                      <a:lnTo>
                        <a:pt x="743331" y="319913"/>
                      </a:lnTo>
                      <a:lnTo>
                        <a:pt x="753110" y="363728"/>
                      </a:lnTo>
                      <a:lnTo>
                        <a:pt x="758952" y="409321"/>
                      </a:lnTo>
                      <a:lnTo>
                        <a:pt x="760857" y="455041"/>
                      </a:lnTo>
                      <a:lnTo>
                        <a:pt x="758952" y="502793"/>
                      </a:lnTo>
                      <a:lnTo>
                        <a:pt x="753110" y="548513"/>
                      </a:lnTo>
                      <a:lnTo>
                        <a:pt x="743331" y="592201"/>
                      </a:lnTo>
                      <a:lnTo>
                        <a:pt x="731774" y="633857"/>
                      </a:lnTo>
                      <a:lnTo>
                        <a:pt x="714248" y="673735"/>
                      </a:lnTo>
                      <a:lnTo>
                        <a:pt x="696849" y="711454"/>
                      </a:lnTo>
                      <a:lnTo>
                        <a:pt x="650240" y="779018"/>
                      </a:lnTo>
                      <a:lnTo>
                        <a:pt x="623062" y="808736"/>
                      </a:lnTo>
                      <a:lnTo>
                        <a:pt x="591947" y="834644"/>
                      </a:lnTo>
                      <a:lnTo>
                        <a:pt x="560959" y="856488"/>
                      </a:lnTo>
                      <a:lnTo>
                        <a:pt x="527939" y="876300"/>
                      </a:lnTo>
                      <a:lnTo>
                        <a:pt x="493014" y="892175"/>
                      </a:lnTo>
                      <a:lnTo>
                        <a:pt x="456184" y="902208"/>
                      </a:lnTo>
                      <a:lnTo>
                        <a:pt x="419227" y="910082"/>
                      </a:lnTo>
                      <a:lnTo>
                        <a:pt x="399796" y="912114"/>
                      </a:lnTo>
                      <a:lnTo>
                        <a:pt x="361061" y="912114"/>
                      </a:lnTo>
                      <a:lnTo>
                        <a:pt x="341630" y="910082"/>
                      </a:lnTo>
                      <a:lnTo>
                        <a:pt x="302768" y="902208"/>
                      </a:lnTo>
                      <a:lnTo>
                        <a:pt x="267843" y="892175"/>
                      </a:lnTo>
                      <a:lnTo>
                        <a:pt x="232918" y="876300"/>
                      </a:lnTo>
                      <a:lnTo>
                        <a:pt x="197993" y="856488"/>
                      </a:lnTo>
                      <a:lnTo>
                        <a:pt x="166878" y="834644"/>
                      </a:lnTo>
                      <a:lnTo>
                        <a:pt x="137795" y="808736"/>
                      </a:lnTo>
                      <a:lnTo>
                        <a:pt x="110617" y="779018"/>
                      </a:lnTo>
                      <a:lnTo>
                        <a:pt x="85344" y="745236"/>
                      </a:lnTo>
                      <a:lnTo>
                        <a:pt x="64008" y="711454"/>
                      </a:lnTo>
                      <a:lnTo>
                        <a:pt x="44577" y="673735"/>
                      </a:lnTo>
                      <a:lnTo>
                        <a:pt x="29083" y="633857"/>
                      </a:lnTo>
                      <a:lnTo>
                        <a:pt x="15494" y="592201"/>
                      </a:lnTo>
                      <a:lnTo>
                        <a:pt x="7747" y="548513"/>
                      </a:lnTo>
                      <a:lnTo>
                        <a:pt x="1905" y="502793"/>
                      </a:lnTo>
                      <a:lnTo>
                        <a:pt x="0" y="455041"/>
                      </a:lnTo>
                      <a:lnTo>
                        <a:pt x="1905" y="409321"/>
                      </a:lnTo>
                      <a:lnTo>
                        <a:pt x="7747" y="363728"/>
                      </a:lnTo>
                      <a:lnTo>
                        <a:pt x="15494" y="319913"/>
                      </a:lnTo>
                      <a:lnTo>
                        <a:pt x="29083" y="278257"/>
                      </a:lnTo>
                      <a:lnTo>
                        <a:pt x="44577" y="238506"/>
                      </a:lnTo>
                      <a:lnTo>
                        <a:pt x="64008" y="200660"/>
                      </a:lnTo>
                      <a:lnTo>
                        <a:pt x="85344" y="167005"/>
                      </a:lnTo>
                      <a:lnTo>
                        <a:pt x="110617" y="133223"/>
                      </a:lnTo>
                      <a:lnTo>
                        <a:pt x="137795" y="103378"/>
                      </a:lnTo>
                      <a:lnTo>
                        <a:pt x="166878" y="77597"/>
                      </a:lnTo>
                      <a:lnTo>
                        <a:pt x="197993" y="55626"/>
                      </a:lnTo>
                      <a:lnTo>
                        <a:pt x="232918" y="35814"/>
                      </a:lnTo>
                      <a:lnTo>
                        <a:pt x="267843" y="19939"/>
                      </a:lnTo>
                      <a:lnTo>
                        <a:pt x="302768" y="9906"/>
                      </a:lnTo>
                      <a:lnTo>
                        <a:pt x="341630" y="2032"/>
                      </a:lnTo>
                      <a:lnTo>
                        <a:pt x="361061" y="0"/>
                      </a:lnTo>
                      <a:lnTo>
                        <a:pt x="380492" y="0"/>
                      </a:lnTo>
                      <a:close/>
                    </a:path>
                  </a:pathLst>
                </a:custGeom>
                <a:solidFill>
                  <a:srgbClr val="FFC900"/>
                </a:solidFill>
                <a:ln w="0" cap="flat" cmpd="sng" algn="ctr">
                  <a:solidFill>
                    <a:srgbClr val="FFC9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1" name="Freeform 360"/>
                <p:cNvSpPr/>
                <p:nvPr/>
              </p:nvSpPr>
              <p:spPr>
                <a:xfrm>
                  <a:off x="874141" y="3384169"/>
                  <a:ext cx="724028" cy="8803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24028" h="880365">
                      <a:moveTo>
                        <a:pt x="399923" y="2032"/>
                      </a:moveTo>
                      <a:lnTo>
                        <a:pt x="434848" y="8001"/>
                      </a:lnTo>
                      <a:lnTo>
                        <a:pt x="469773" y="19939"/>
                      </a:lnTo>
                      <a:lnTo>
                        <a:pt x="502793" y="33782"/>
                      </a:lnTo>
                      <a:lnTo>
                        <a:pt x="533781" y="51689"/>
                      </a:lnTo>
                      <a:lnTo>
                        <a:pt x="564896" y="75565"/>
                      </a:lnTo>
                      <a:lnTo>
                        <a:pt x="592074" y="99441"/>
                      </a:lnTo>
                      <a:lnTo>
                        <a:pt x="619252" y="129159"/>
                      </a:lnTo>
                      <a:lnTo>
                        <a:pt x="642493" y="159004"/>
                      </a:lnTo>
                      <a:lnTo>
                        <a:pt x="661924" y="192786"/>
                      </a:lnTo>
                      <a:lnTo>
                        <a:pt x="681355" y="230505"/>
                      </a:lnTo>
                      <a:lnTo>
                        <a:pt x="696849" y="268351"/>
                      </a:lnTo>
                      <a:lnTo>
                        <a:pt x="708533" y="308102"/>
                      </a:lnTo>
                      <a:lnTo>
                        <a:pt x="718185" y="351790"/>
                      </a:lnTo>
                      <a:lnTo>
                        <a:pt x="722122" y="395478"/>
                      </a:lnTo>
                      <a:lnTo>
                        <a:pt x="724027" y="439166"/>
                      </a:lnTo>
                      <a:lnTo>
                        <a:pt x="722122" y="484886"/>
                      </a:lnTo>
                      <a:lnTo>
                        <a:pt x="718185" y="528574"/>
                      </a:lnTo>
                      <a:lnTo>
                        <a:pt x="708533" y="570357"/>
                      </a:lnTo>
                      <a:lnTo>
                        <a:pt x="696849" y="610108"/>
                      </a:lnTo>
                      <a:lnTo>
                        <a:pt x="681355" y="649859"/>
                      </a:lnTo>
                      <a:lnTo>
                        <a:pt x="661924" y="685546"/>
                      </a:lnTo>
                      <a:lnTo>
                        <a:pt x="642493" y="719328"/>
                      </a:lnTo>
                      <a:lnTo>
                        <a:pt x="619252" y="751205"/>
                      </a:lnTo>
                      <a:lnTo>
                        <a:pt x="592074" y="779018"/>
                      </a:lnTo>
                      <a:lnTo>
                        <a:pt x="564896" y="804799"/>
                      </a:lnTo>
                      <a:lnTo>
                        <a:pt x="533781" y="826643"/>
                      </a:lnTo>
                      <a:lnTo>
                        <a:pt x="502793" y="844550"/>
                      </a:lnTo>
                      <a:lnTo>
                        <a:pt x="469773" y="860425"/>
                      </a:lnTo>
                      <a:lnTo>
                        <a:pt x="434848" y="870331"/>
                      </a:lnTo>
                      <a:lnTo>
                        <a:pt x="399923" y="878332"/>
                      </a:lnTo>
                      <a:lnTo>
                        <a:pt x="362966" y="880364"/>
                      </a:lnTo>
                      <a:lnTo>
                        <a:pt x="324231" y="878332"/>
                      </a:lnTo>
                      <a:lnTo>
                        <a:pt x="289179" y="870331"/>
                      </a:lnTo>
                      <a:lnTo>
                        <a:pt x="254254" y="860425"/>
                      </a:lnTo>
                      <a:lnTo>
                        <a:pt x="221361" y="844550"/>
                      </a:lnTo>
                      <a:lnTo>
                        <a:pt x="190246" y="826643"/>
                      </a:lnTo>
                      <a:lnTo>
                        <a:pt x="159258" y="804799"/>
                      </a:lnTo>
                      <a:lnTo>
                        <a:pt x="131953" y="779018"/>
                      </a:lnTo>
                      <a:lnTo>
                        <a:pt x="104902" y="751205"/>
                      </a:lnTo>
                      <a:lnTo>
                        <a:pt x="81534" y="719328"/>
                      </a:lnTo>
                      <a:lnTo>
                        <a:pt x="62103" y="685546"/>
                      </a:lnTo>
                      <a:lnTo>
                        <a:pt x="42799" y="649859"/>
                      </a:lnTo>
                      <a:lnTo>
                        <a:pt x="27178" y="610108"/>
                      </a:lnTo>
                      <a:lnTo>
                        <a:pt x="15494" y="570357"/>
                      </a:lnTo>
                      <a:lnTo>
                        <a:pt x="5842" y="528574"/>
                      </a:lnTo>
                      <a:lnTo>
                        <a:pt x="2032" y="484886"/>
                      </a:lnTo>
                      <a:lnTo>
                        <a:pt x="0" y="439166"/>
                      </a:lnTo>
                      <a:lnTo>
                        <a:pt x="2032" y="395478"/>
                      </a:lnTo>
                      <a:lnTo>
                        <a:pt x="5842" y="351790"/>
                      </a:lnTo>
                      <a:lnTo>
                        <a:pt x="15494" y="308102"/>
                      </a:lnTo>
                      <a:lnTo>
                        <a:pt x="27178" y="268351"/>
                      </a:lnTo>
                      <a:lnTo>
                        <a:pt x="42799" y="230505"/>
                      </a:lnTo>
                      <a:lnTo>
                        <a:pt x="62103" y="192786"/>
                      </a:lnTo>
                      <a:lnTo>
                        <a:pt x="81534" y="159004"/>
                      </a:lnTo>
                      <a:lnTo>
                        <a:pt x="104902" y="129159"/>
                      </a:lnTo>
                      <a:lnTo>
                        <a:pt x="131953" y="99441"/>
                      </a:lnTo>
                      <a:lnTo>
                        <a:pt x="159258" y="75565"/>
                      </a:lnTo>
                      <a:lnTo>
                        <a:pt x="190246" y="51689"/>
                      </a:lnTo>
                      <a:lnTo>
                        <a:pt x="221361" y="33782"/>
                      </a:lnTo>
                      <a:lnTo>
                        <a:pt x="254254" y="19939"/>
                      </a:lnTo>
                      <a:lnTo>
                        <a:pt x="289179" y="8001"/>
                      </a:lnTo>
                      <a:lnTo>
                        <a:pt x="324231" y="2032"/>
                      </a:lnTo>
                      <a:lnTo>
                        <a:pt x="362966" y="0"/>
                      </a:lnTo>
                      <a:close/>
                    </a:path>
                  </a:pathLst>
                </a:custGeom>
                <a:solidFill>
                  <a:srgbClr val="FF8A00"/>
                </a:solidFill>
                <a:ln w="0" cap="flat" cmpd="sng" algn="ctr">
                  <a:solidFill>
                    <a:srgbClr val="FF8A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2" name="Freeform 361"/>
                <p:cNvSpPr/>
                <p:nvPr/>
              </p:nvSpPr>
              <p:spPr>
                <a:xfrm>
                  <a:off x="879983" y="3396107"/>
                  <a:ext cx="704597" cy="8544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4597" h="854457">
                      <a:moveTo>
                        <a:pt x="388239" y="2032"/>
                      </a:moveTo>
                      <a:lnTo>
                        <a:pt x="423164" y="8001"/>
                      </a:lnTo>
                      <a:lnTo>
                        <a:pt x="458089" y="19939"/>
                      </a:lnTo>
                      <a:lnTo>
                        <a:pt x="491109" y="33782"/>
                      </a:lnTo>
                      <a:lnTo>
                        <a:pt x="520192" y="51689"/>
                      </a:lnTo>
                      <a:lnTo>
                        <a:pt x="549275" y="73533"/>
                      </a:lnTo>
                      <a:lnTo>
                        <a:pt x="576580" y="97409"/>
                      </a:lnTo>
                      <a:lnTo>
                        <a:pt x="601726" y="125222"/>
                      </a:lnTo>
                      <a:lnTo>
                        <a:pt x="625094" y="155067"/>
                      </a:lnTo>
                      <a:lnTo>
                        <a:pt x="644398" y="188849"/>
                      </a:lnTo>
                      <a:lnTo>
                        <a:pt x="661924" y="224536"/>
                      </a:lnTo>
                      <a:lnTo>
                        <a:pt x="677418" y="262382"/>
                      </a:lnTo>
                      <a:lnTo>
                        <a:pt x="689102" y="300101"/>
                      </a:lnTo>
                      <a:lnTo>
                        <a:pt x="698754" y="341884"/>
                      </a:lnTo>
                      <a:lnTo>
                        <a:pt x="702691" y="383540"/>
                      </a:lnTo>
                      <a:lnTo>
                        <a:pt x="704596" y="427228"/>
                      </a:lnTo>
                      <a:lnTo>
                        <a:pt x="702691" y="470916"/>
                      </a:lnTo>
                      <a:lnTo>
                        <a:pt x="696849" y="512699"/>
                      </a:lnTo>
                      <a:lnTo>
                        <a:pt x="689102" y="554482"/>
                      </a:lnTo>
                      <a:lnTo>
                        <a:pt x="677418" y="594233"/>
                      </a:lnTo>
                      <a:lnTo>
                        <a:pt x="661924" y="631952"/>
                      </a:lnTo>
                      <a:lnTo>
                        <a:pt x="644398" y="665734"/>
                      </a:lnTo>
                      <a:lnTo>
                        <a:pt x="623062" y="699516"/>
                      </a:lnTo>
                      <a:lnTo>
                        <a:pt x="601726" y="729361"/>
                      </a:lnTo>
                      <a:lnTo>
                        <a:pt x="576580" y="757047"/>
                      </a:lnTo>
                      <a:lnTo>
                        <a:pt x="549275" y="782955"/>
                      </a:lnTo>
                      <a:lnTo>
                        <a:pt x="520192" y="802767"/>
                      </a:lnTo>
                      <a:lnTo>
                        <a:pt x="489204" y="820674"/>
                      </a:lnTo>
                      <a:lnTo>
                        <a:pt x="456184" y="836676"/>
                      </a:lnTo>
                      <a:lnTo>
                        <a:pt x="423164" y="846582"/>
                      </a:lnTo>
                      <a:lnTo>
                        <a:pt x="386334" y="852424"/>
                      </a:lnTo>
                      <a:lnTo>
                        <a:pt x="351409" y="854456"/>
                      </a:lnTo>
                      <a:lnTo>
                        <a:pt x="314452" y="852424"/>
                      </a:lnTo>
                      <a:lnTo>
                        <a:pt x="279527" y="846582"/>
                      </a:lnTo>
                      <a:lnTo>
                        <a:pt x="246507" y="836676"/>
                      </a:lnTo>
                      <a:lnTo>
                        <a:pt x="213487" y="820674"/>
                      </a:lnTo>
                      <a:lnTo>
                        <a:pt x="182499" y="802767"/>
                      </a:lnTo>
                      <a:lnTo>
                        <a:pt x="155321" y="782955"/>
                      </a:lnTo>
                      <a:lnTo>
                        <a:pt x="128143" y="757047"/>
                      </a:lnTo>
                      <a:lnTo>
                        <a:pt x="102870" y="729361"/>
                      </a:lnTo>
                      <a:lnTo>
                        <a:pt x="79629" y="699516"/>
                      </a:lnTo>
                      <a:lnTo>
                        <a:pt x="58293" y="665734"/>
                      </a:lnTo>
                      <a:lnTo>
                        <a:pt x="40767" y="631952"/>
                      </a:lnTo>
                      <a:lnTo>
                        <a:pt x="27178" y="594233"/>
                      </a:lnTo>
                      <a:lnTo>
                        <a:pt x="15494" y="554482"/>
                      </a:lnTo>
                      <a:lnTo>
                        <a:pt x="5842" y="512699"/>
                      </a:lnTo>
                      <a:lnTo>
                        <a:pt x="1905" y="470916"/>
                      </a:lnTo>
                      <a:lnTo>
                        <a:pt x="0" y="427228"/>
                      </a:lnTo>
                      <a:lnTo>
                        <a:pt x="1905" y="383540"/>
                      </a:lnTo>
                      <a:lnTo>
                        <a:pt x="5842" y="341884"/>
                      </a:lnTo>
                      <a:lnTo>
                        <a:pt x="15494" y="300101"/>
                      </a:lnTo>
                      <a:lnTo>
                        <a:pt x="27178" y="262382"/>
                      </a:lnTo>
                      <a:lnTo>
                        <a:pt x="42672" y="224536"/>
                      </a:lnTo>
                      <a:lnTo>
                        <a:pt x="60198" y="188849"/>
                      </a:lnTo>
                      <a:lnTo>
                        <a:pt x="81534" y="155067"/>
                      </a:lnTo>
                      <a:lnTo>
                        <a:pt x="102870" y="125222"/>
                      </a:lnTo>
                      <a:lnTo>
                        <a:pt x="128143" y="97409"/>
                      </a:lnTo>
                      <a:lnTo>
                        <a:pt x="155321" y="73533"/>
                      </a:lnTo>
                      <a:lnTo>
                        <a:pt x="184404" y="51689"/>
                      </a:lnTo>
                      <a:lnTo>
                        <a:pt x="215519" y="33782"/>
                      </a:lnTo>
                      <a:lnTo>
                        <a:pt x="248412" y="19939"/>
                      </a:lnTo>
                      <a:lnTo>
                        <a:pt x="281432" y="8001"/>
                      </a:lnTo>
                      <a:lnTo>
                        <a:pt x="316357" y="2032"/>
                      </a:lnTo>
                      <a:lnTo>
                        <a:pt x="353314" y="0"/>
                      </a:lnTo>
                      <a:close/>
                    </a:path>
                  </a:pathLst>
                </a:custGeom>
                <a:solidFill>
                  <a:srgbClr val="FF8F00"/>
                </a:solidFill>
                <a:ln w="0" cap="flat" cmpd="sng" algn="ctr">
                  <a:solidFill>
                    <a:srgbClr val="FF8F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3" name="Freeform 362"/>
                <p:cNvSpPr/>
                <p:nvPr/>
              </p:nvSpPr>
              <p:spPr>
                <a:xfrm>
                  <a:off x="885825" y="3408045"/>
                  <a:ext cx="685166" cy="8307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85166" h="830708">
                      <a:moveTo>
                        <a:pt x="378460" y="2032"/>
                      </a:moveTo>
                      <a:lnTo>
                        <a:pt x="413512" y="9906"/>
                      </a:lnTo>
                      <a:lnTo>
                        <a:pt x="446405" y="19939"/>
                      </a:lnTo>
                      <a:lnTo>
                        <a:pt x="477520" y="33782"/>
                      </a:lnTo>
                      <a:lnTo>
                        <a:pt x="506603" y="51689"/>
                      </a:lnTo>
                      <a:lnTo>
                        <a:pt x="535686" y="71501"/>
                      </a:lnTo>
                      <a:lnTo>
                        <a:pt x="560959" y="95377"/>
                      </a:lnTo>
                      <a:lnTo>
                        <a:pt x="586232" y="123190"/>
                      </a:lnTo>
                      <a:lnTo>
                        <a:pt x="607568" y="151003"/>
                      </a:lnTo>
                      <a:lnTo>
                        <a:pt x="626999" y="184785"/>
                      </a:lnTo>
                      <a:lnTo>
                        <a:pt x="644398" y="218567"/>
                      </a:lnTo>
                      <a:lnTo>
                        <a:pt x="657987" y="254381"/>
                      </a:lnTo>
                      <a:lnTo>
                        <a:pt x="669671" y="292100"/>
                      </a:lnTo>
                      <a:lnTo>
                        <a:pt x="679323" y="331851"/>
                      </a:lnTo>
                      <a:lnTo>
                        <a:pt x="683260" y="373634"/>
                      </a:lnTo>
                      <a:lnTo>
                        <a:pt x="685165" y="415290"/>
                      </a:lnTo>
                      <a:lnTo>
                        <a:pt x="683260" y="458978"/>
                      </a:lnTo>
                      <a:lnTo>
                        <a:pt x="677418" y="498729"/>
                      </a:lnTo>
                      <a:lnTo>
                        <a:pt x="669671" y="538607"/>
                      </a:lnTo>
                      <a:lnTo>
                        <a:pt x="657987" y="576326"/>
                      </a:lnTo>
                      <a:lnTo>
                        <a:pt x="642493" y="614045"/>
                      </a:lnTo>
                      <a:lnTo>
                        <a:pt x="624967" y="647827"/>
                      </a:lnTo>
                      <a:lnTo>
                        <a:pt x="605663" y="679577"/>
                      </a:lnTo>
                      <a:lnTo>
                        <a:pt x="582295" y="709422"/>
                      </a:lnTo>
                      <a:lnTo>
                        <a:pt x="559054" y="735330"/>
                      </a:lnTo>
                      <a:lnTo>
                        <a:pt x="531876" y="759079"/>
                      </a:lnTo>
                      <a:lnTo>
                        <a:pt x="504698" y="780923"/>
                      </a:lnTo>
                      <a:lnTo>
                        <a:pt x="473583" y="798830"/>
                      </a:lnTo>
                      <a:lnTo>
                        <a:pt x="442595" y="812800"/>
                      </a:lnTo>
                      <a:lnTo>
                        <a:pt x="409575" y="822706"/>
                      </a:lnTo>
                      <a:lnTo>
                        <a:pt x="374650" y="828675"/>
                      </a:lnTo>
                      <a:lnTo>
                        <a:pt x="339725" y="830707"/>
                      </a:lnTo>
                      <a:lnTo>
                        <a:pt x="304800" y="828675"/>
                      </a:lnTo>
                      <a:lnTo>
                        <a:pt x="271780" y="822706"/>
                      </a:lnTo>
                      <a:lnTo>
                        <a:pt x="238760" y="812800"/>
                      </a:lnTo>
                      <a:lnTo>
                        <a:pt x="207645" y="798830"/>
                      </a:lnTo>
                      <a:lnTo>
                        <a:pt x="176657" y="780923"/>
                      </a:lnTo>
                      <a:lnTo>
                        <a:pt x="149479" y="759079"/>
                      </a:lnTo>
                      <a:lnTo>
                        <a:pt x="122301" y="735330"/>
                      </a:lnTo>
                      <a:lnTo>
                        <a:pt x="99060" y="709422"/>
                      </a:lnTo>
                      <a:lnTo>
                        <a:pt x="77597" y="679577"/>
                      </a:lnTo>
                      <a:lnTo>
                        <a:pt x="56261" y="647827"/>
                      </a:lnTo>
                      <a:lnTo>
                        <a:pt x="40767" y="614045"/>
                      </a:lnTo>
                      <a:lnTo>
                        <a:pt x="25273" y="576326"/>
                      </a:lnTo>
                      <a:lnTo>
                        <a:pt x="13589" y="538607"/>
                      </a:lnTo>
                      <a:lnTo>
                        <a:pt x="5842" y="498729"/>
                      </a:lnTo>
                      <a:lnTo>
                        <a:pt x="1905" y="458978"/>
                      </a:lnTo>
                      <a:lnTo>
                        <a:pt x="0" y="415290"/>
                      </a:lnTo>
                      <a:lnTo>
                        <a:pt x="1905" y="373634"/>
                      </a:lnTo>
                      <a:lnTo>
                        <a:pt x="7747" y="331851"/>
                      </a:lnTo>
                      <a:lnTo>
                        <a:pt x="15494" y="292100"/>
                      </a:lnTo>
                      <a:lnTo>
                        <a:pt x="27178" y="254381"/>
                      </a:lnTo>
                      <a:lnTo>
                        <a:pt x="42672" y="218567"/>
                      </a:lnTo>
                      <a:lnTo>
                        <a:pt x="58293" y="184785"/>
                      </a:lnTo>
                      <a:lnTo>
                        <a:pt x="79502" y="151003"/>
                      </a:lnTo>
                      <a:lnTo>
                        <a:pt x="100965" y="123190"/>
                      </a:lnTo>
                      <a:lnTo>
                        <a:pt x="126111" y="95377"/>
                      </a:lnTo>
                      <a:lnTo>
                        <a:pt x="153289" y="71501"/>
                      </a:lnTo>
                      <a:lnTo>
                        <a:pt x="180594" y="51689"/>
                      </a:lnTo>
                      <a:lnTo>
                        <a:pt x="211582" y="33782"/>
                      </a:lnTo>
                      <a:lnTo>
                        <a:pt x="242570" y="19939"/>
                      </a:lnTo>
                      <a:lnTo>
                        <a:pt x="275590" y="9906"/>
                      </a:lnTo>
                      <a:lnTo>
                        <a:pt x="308610" y="2032"/>
                      </a:lnTo>
                      <a:lnTo>
                        <a:pt x="343535" y="0"/>
                      </a:lnTo>
                      <a:close/>
                    </a:path>
                  </a:pathLst>
                </a:custGeom>
                <a:solidFill>
                  <a:srgbClr val="FF9400"/>
                </a:solidFill>
                <a:ln w="0" cap="flat" cmpd="sng" algn="ctr">
                  <a:solidFill>
                    <a:srgbClr val="FF94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4" name="Freeform 363"/>
                <p:cNvSpPr/>
                <p:nvPr/>
              </p:nvSpPr>
              <p:spPr>
                <a:xfrm>
                  <a:off x="891667" y="3422015"/>
                  <a:ext cx="665735" cy="804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5735" h="804800">
                      <a:moveTo>
                        <a:pt x="368808" y="1905"/>
                      </a:moveTo>
                      <a:lnTo>
                        <a:pt x="401828" y="7874"/>
                      </a:lnTo>
                      <a:lnTo>
                        <a:pt x="434721" y="17907"/>
                      </a:lnTo>
                      <a:lnTo>
                        <a:pt x="463931" y="31750"/>
                      </a:lnTo>
                      <a:lnTo>
                        <a:pt x="493014" y="47625"/>
                      </a:lnTo>
                      <a:lnTo>
                        <a:pt x="520192" y="67564"/>
                      </a:lnTo>
                      <a:lnTo>
                        <a:pt x="545338" y="91313"/>
                      </a:lnTo>
                      <a:lnTo>
                        <a:pt x="568706" y="117221"/>
                      </a:lnTo>
                      <a:lnTo>
                        <a:pt x="590042" y="145034"/>
                      </a:lnTo>
                      <a:lnTo>
                        <a:pt x="609473" y="176784"/>
                      </a:lnTo>
                      <a:lnTo>
                        <a:pt x="626872" y="210566"/>
                      </a:lnTo>
                      <a:lnTo>
                        <a:pt x="640588" y="244348"/>
                      </a:lnTo>
                      <a:lnTo>
                        <a:pt x="659892" y="319913"/>
                      </a:lnTo>
                      <a:lnTo>
                        <a:pt x="663829" y="361569"/>
                      </a:lnTo>
                      <a:lnTo>
                        <a:pt x="665734" y="401320"/>
                      </a:lnTo>
                      <a:lnTo>
                        <a:pt x="663829" y="443103"/>
                      </a:lnTo>
                      <a:lnTo>
                        <a:pt x="657987" y="482854"/>
                      </a:lnTo>
                      <a:lnTo>
                        <a:pt x="650240" y="520573"/>
                      </a:lnTo>
                      <a:lnTo>
                        <a:pt x="638556" y="558292"/>
                      </a:lnTo>
                      <a:lnTo>
                        <a:pt x="623062" y="594106"/>
                      </a:lnTo>
                      <a:lnTo>
                        <a:pt x="607568" y="625856"/>
                      </a:lnTo>
                      <a:lnTo>
                        <a:pt x="588137" y="657733"/>
                      </a:lnTo>
                      <a:lnTo>
                        <a:pt x="564896" y="685546"/>
                      </a:lnTo>
                      <a:lnTo>
                        <a:pt x="541528" y="711327"/>
                      </a:lnTo>
                      <a:lnTo>
                        <a:pt x="516255" y="735203"/>
                      </a:lnTo>
                      <a:lnTo>
                        <a:pt x="489204" y="755015"/>
                      </a:lnTo>
                      <a:lnTo>
                        <a:pt x="459994" y="772922"/>
                      </a:lnTo>
                      <a:lnTo>
                        <a:pt x="428879" y="786892"/>
                      </a:lnTo>
                      <a:lnTo>
                        <a:pt x="395986" y="796798"/>
                      </a:lnTo>
                      <a:lnTo>
                        <a:pt x="362966" y="802767"/>
                      </a:lnTo>
                      <a:lnTo>
                        <a:pt x="329946" y="804799"/>
                      </a:lnTo>
                      <a:lnTo>
                        <a:pt x="295021" y="802767"/>
                      </a:lnTo>
                      <a:lnTo>
                        <a:pt x="262001" y="796798"/>
                      </a:lnTo>
                      <a:lnTo>
                        <a:pt x="230886" y="786892"/>
                      </a:lnTo>
                      <a:lnTo>
                        <a:pt x="199898" y="772922"/>
                      </a:lnTo>
                      <a:lnTo>
                        <a:pt x="170815" y="755015"/>
                      </a:lnTo>
                      <a:lnTo>
                        <a:pt x="143637" y="735203"/>
                      </a:lnTo>
                      <a:lnTo>
                        <a:pt x="118364" y="711327"/>
                      </a:lnTo>
                      <a:lnTo>
                        <a:pt x="95123" y="685546"/>
                      </a:lnTo>
                      <a:lnTo>
                        <a:pt x="73660" y="657733"/>
                      </a:lnTo>
                      <a:lnTo>
                        <a:pt x="54356" y="625856"/>
                      </a:lnTo>
                      <a:lnTo>
                        <a:pt x="38735" y="594106"/>
                      </a:lnTo>
                      <a:lnTo>
                        <a:pt x="25273" y="558292"/>
                      </a:lnTo>
                      <a:lnTo>
                        <a:pt x="13589" y="520573"/>
                      </a:lnTo>
                      <a:lnTo>
                        <a:pt x="5842" y="482854"/>
                      </a:lnTo>
                      <a:lnTo>
                        <a:pt x="1905" y="443103"/>
                      </a:lnTo>
                      <a:lnTo>
                        <a:pt x="0" y="401320"/>
                      </a:lnTo>
                      <a:lnTo>
                        <a:pt x="1905" y="361569"/>
                      </a:lnTo>
                      <a:lnTo>
                        <a:pt x="7747" y="319913"/>
                      </a:lnTo>
                      <a:lnTo>
                        <a:pt x="15494" y="282194"/>
                      </a:lnTo>
                      <a:lnTo>
                        <a:pt x="27178" y="244348"/>
                      </a:lnTo>
                      <a:lnTo>
                        <a:pt x="40767" y="210566"/>
                      </a:lnTo>
                      <a:lnTo>
                        <a:pt x="58166" y="176784"/>
                      </a:lnTo>
                      <a:lnTo>
                        <a:pt x="77597" y="145034"/>
                      </a:lnTo>
                      <a:lnTo>
                        <a:pt x="98933" y="117221"/>
                      </a:lnTo>
                      <a:lnTo>
                        <a:pt x="122301" y="91313"/>
                      </a:lnTo>
                      <a:lnTo>
                        <a:pt x="149479" y="67564"/>
                      </a:lnTo>
                      <a:lnTo>
                        <a:pt x="176657" y="47625"/>
                      </a:lnTo>
                      <a:lnTo>
                        <a:pt x="205740" y="31750"/>
                      </a:lnTo>
                      <a:lnTo>
                        <a:pt x="236728" y="17907"/>
                      </a:lnTo>
                      <a:lnTo>
                        <a:pt x="267843" y="7874"/>
                      </a:lnTo>
                      <a:lnTo>
                        <a:pt x="300863" y="1905"/>
                      </a:lnTo>
                      <a:lnTo>
                        <a:pt x="335788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0" cap="flat" cmpd="sng" algn="ctr">
                  <a:solidFill>
                    <a:srgbClr val="FF99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5" name="Freeform 364"/>
                <p:cNvSpPr/>
                <p:nvPr/>
              </p:nvSpPr>
              <p:spPr>
                <a:xfrm>
                  <a:off x="897509" y="3433953"/>
                  <a:ext cx="644399" cy="780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4399" h="780924">
                      <a:moveTo>
                        <a:pt x="359029" y="1905"/>
                      </a:moveTo>
                      <a:lnTo>
                        <a:pt x="392049" y="7874"/>
                      </a:lnTo>
                      <a:lnTo>
                        <a:pt x="421132" y="17907"/>
                      </a:lnTo>
                      <a:lnTo>
                        <a:pt x="452247" y="29718"/>
                      </a:lnTo>
                      <a:lnTo>
                        <a:pt x="506603" y="65532"/>
                      </a:lnTo>
                      <a:lnTo>
                        <a:pt x="553212" y="113284"/>
                      </a:lnTo>
                      <a:lnTo>
                        <a:pt x="574548" y="140970"/>
                      </a:lnTo>
                      <a:lnTo>
                        <a:pt x="591947" y="172847"/>
                      </a:lnTo>
                      <a:lnTo>
                        <a:pt x="607568" y="204597"/>
                      </a:lnTo>
                      <a:lnTo>
                        <a:pt x="621030" y="238379"/>
                      </a:lnTo>
                      <a:lnTo>
                        <a:pt x="632714" y="274193"/>
                      </a:lnTo>
                      <a:lnTo>
                        <a:pt x="644398" y="349631"/>
                      </a:lnTo>
                      <a:lnTo>
                        <a:pt x="644398" y="389382"/>
                      </a:lnTo>
                      <a:lnTo>
                        <a:pt x="642493" y="429133"/>
                      </a:lnTo>
                      <a:lnTo>
                        <a:pt x="638556" y="468884"/>
                      </a:lnTo>
                      <a:lnTo>
                        <a:pt x="628904" y="506730"/>
                      </a:lnTo>
                      <a:lnTo>
                        <a:pt x="619125" y="542417"/>
                      </a:lnTo>
                      <a:lnTo>
                        <a:pt x="603631" y="576199"/>
                      </a:lnTo>
                      <a:lnTo>
                        <a:pt x="588137" y="608076"/>
                      </a:lnTo>
                      <a:lnTo>
                        <a:pt x="568706" y="637794"/>
                      </a:lnTo>
                      <a:lnTo>
                        <a:pt x="547370" y="665607"/>
                      </a:lnTo>
                      <a:lnTo>
                        <a:pt x="524002" y="691515"/>
                      </a:lnTo>
                      <a:lnTo>
                        <a:pt x="498729" y="713232"/>
                      </a:lnTo>
                      <a:lnTo>
                        <a:pt x="473583" y="733171"/>
                      </a:lnTo>
                      <a:lnTo>
                        <a:pt x="444500" y="749046"/>
                      </a:lnTo>
                      <a:lnTo>
                        <a:pt x="415290" y="763016"/>
                      </a:lnTo>
                      <a:lnTo>
                        <a:pt x="384302" y="772922"/>
                      </a:lnTo>
                      <a:lnTo>
                        <a:pt x="351282" y="778891"/>
                      </a:lnTo>
                      <a:lnTo>
                        <a:pt x="318262" y="780923"/>
                      </a:lnTo>
                      <a:lnTo>
                        <a:pt x="285369" y="778891"/>
                      </a:lnTo>
                      <a:lnTo>
                        <a:pt x="254254" y="772922"/>
                      </a:lnTo>
                      <a:lnTo>
                        <a:pt x="223139" y="763016"/>
                      </a:lnTo>
                      <a:lnTo>
                        <a:pt x="194056" y="749046"/>
                      </a:lnTo>
                      <a:lnTo>
                        <a:pt x="164973" y="733171"/>
                      </a:lnTo>
                      <a:lnTo>
                        <a:pt x="139700" y="713232"/>
                      </a:lnTo>
                      <a:lnTo>
                        <a:pt x="114427" y="691515"/>
                      </a:lnTo>
                      <a:lnTo>
                        <a:pt x="91186" y="665607"/>
                      </a:lnTo>
                      <a:lnTo>
                        <a:pt x="71755" y="637794"/>
                      </a:lnTo>
                      <a:lnTo>
                        <a:pt x="52324" y="608076"/>
                      </a:lnTo>
                      <a:lnTo>
                        <a:pt x="36830" y="576199"/>
                      </a:lnTo>
                      <a:lnTo>
                        <a:pt x="23241" y="542417"/>
                      </a:lnTo>
                      <a:lnTo>
                        <a:pt x="13589" y="506730"/>
                      </a:lnTo>
                      <a:lnTo>
                        <a:pt x="5842" y="468884"/>
                      </a:lnTo>
                      <a:lnTo>
                        <a:pt x="1905" y="429133"/>
                      </a:lnTo>
                      <a:lnTo>
                        <a:pt x="0" y="389382"/>
                      </a:lnTo>
                      <a:lnTo>
                        <a:pt x="1905" y="349631"/>
                      </a:lnTo>
                      <a:lnTo>
                        <a:pt x="7747" y="311912"/>
                      </a:lnTo>
                      <a:lnTo>
                        <a:pt x="15494" y="274193"/>
                      </a:lnTo>
                      <a:lnTo>
                        <a:pt x="27051" y="238379"/>
                      </a:lnTo>
                      <a:lnTo>
                        <a:pt x="40767" y="204597"/>
                      </a:lnTo>
                      <a:lnTo>
                        <a:pt x="56261" y="172847"/>
                      </a:lnTo>
                      <a:lnTo>
                        <a:pt x="75692" y="140970"/>
                      </a:lnTo>
                      <a:lnTo>
                        <a:pt x="97028" y="113284"/>
                      </a:lnTo>
                      <a:lnTo>
                        <a:pt x="120269" y="89408"/>
                      </a:lnTo>
                      <a:lnTo>
                        <a:pt x="145542" y="65532"/>
                      </a:lnTo>
                      <a:lnTo>
                        <a:pt x="199898" y="29718"/>
                      </a:lnTo>
                      <a:lnTo>
                        <a:pt x="230886" y="17907"/>
                      </a:lnTo>
                      <a:lnTo>
                        <a:pt x="262001" y="7874"/>
                      </a:lnTo>
                      <a:lnTo>
                        <a:pt x="293116" y="1905"/>
                      </a:lnTo>
                      <a:lnTo>
                        <a:pt x="326136" y="0"/>
                      </a:lnTo>
                      <a:close/>
                    </a:path>
                  </a:pathLst>
                </a:custGeom>
                <a:solidFill>
                  <a:srgbClr val="FF9E00"/>
                </a:solidFill>
                <a:ln w="0" cap="flat" cmpd="sng" algn="ctr">
                  <a:solidFill>
                    <a:srgbClr val="FF9E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6" name="Freeform 365"/>
                <p:cNvSpPr/>
                <p:nvPr/>
              </p:nvSpPr>
              <p:spPr>
                <a:xfrm>
                  <a:off x="903351" y="3445891"/>
                  <a:ext cx="624968" cy="7550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4968" h="755016">
                      <a:moveTo>
                        <a:pt x="349377" y="1905"/>
                      </a:moveTo>
                      <a:lnTo>
                        <a:pt x="380365" y="7874"/>
                      </a:lnTo>
                      <a:lnTo>
                        <a:pt x="409448" y="17780"/>
                      </a:lnTo>
                      <a:lnTo>
                        <a:pt x="438658" y="29718"/>
                      </a:lnTo>
                      <a:lnTo>
                        <a:pt x="465836" y="45593"/>
                      </a:lnTo>
                      <a:lnTo>
                        <a:pt x="490982" y="65532"/>
                      </a:lnTo>
                      <a:lnTo>
                        <a:pt x="514350" y="87376"/>
                      </a:lnTo>
                      <a:lnTo>
                        <a:pt x="537591" y="111252"/>
                      </a:lnTo>
                      <a:lnTo>
                        <a:pt x="557022" y="137033"/>
                      </a:lnTo>
                      <a:lnTo>
                        <a:pt x="574421" y="166878"/>
                      </a:lnTo>
                      <a:lnTo>
                        <a:pt x="590042" y="198628"/>
                      </a:lnTo>
                      <a:lnTo>
                        <a:pt x="601726" y="230378"/>
                      </a:lnTo>
                      <a:lnTo>
                        <a:pt x="613283" y="266192"/>
                      </a:lnTo>
                      <a:lnTo>
                        <a:pt x="619125" y="302006"/>
                      </a:lnTo>
                      <a:lnTo>
                        <a:pt x="624967" y="339725"/>
                      </a:lnTo>
                      <a:lnTo>
                        <a:pt x="624967" y="377444"/>
                      </a:lnTo>
                      <a:lnTo>
                        <a:pt x="623062" y="417195"/>
                      </a:lnTo>
                      <a:lnTo>
                        <a:pt x="617220" y="453009"/>
                      </a:lnTo>
                      <a:lnTo>
                        <a:pt x="609473" y="490728"/>
                      </a:lnTo>
                      <a:lnTo>
                        <a:pt x="599694" y="524510"/>
                      </a:lnTo>
                      <a:lnTo>
                        <a:pt x="586105" y="558292"/>
                      </a:lnTo>
                      <a:lnTo>
                        <a:pt x="551180" y="617855"/>
                      </a:lnTo>
                      <a:lnTo>
                        <a:pt x="529844" y="645795"/>
                      </a:lnTo>
                      <a:lnTo>
                        <a:pt x="508508" y="669544"/>
                      </a:lnTo>
                      <a:lnTo>
                        <a:pt x="483235" y="691515"/>
                      </a:lnTo>
                      <a:lnTo>
                        <a:pt x="457962" y="709295"/>
                      </a:lnTo>
                      <a:lnTo>
                        <a:pt x="428879" y="725170"/>
                      </a:lnTo>
                      <a:lnTo>
                        <a:pt x="401701" y="739140"/>
                      </a:lnTo>
                      <a:lnTo>
                        <a:pt x="370713" y="747141"/>
                      </a:lnTo>
                      <a:lnTo>
                        <a:pt x="339598" y="752983"/>
                      </a:lnTo>
                      <a:lnTo>
                        <a:pt x="308610" y="755015"/>
                      </a:lnTo>
                      <a:lnTo>
                        <a:pt x="275590" y="752983"/>
                      </a:lnTo>
                      <a:lnTo>
                        <a:pt x="244475" y="747141"/>
                      </a:lnTo>
                      <a:lnTo>
                        <a:pt x="215392" y="739140"/>
                      </a:lnTo>
                      <a:lnTo>
                        <a:pt x="186309" y="725170"/>
                      </a:lnTo>
                      <a:lnTo>
                        <a:pt x="159131" y="709295"/>
                      </a:lnTo>
                      <a:lnTo>
                        <a:pt x="133858" y="691515"/>
                      </a:lnTo>
                      <a:lnTo>
                        <a:pt x="110617" y="669544"/>
                      </a:lnTo>
                      <a:lnTo>
                        <a:pt x="87249" y="645795"/>
                      </a:lnTo>
                      <a:lnTo>
                        <a:pt x="67818" y="617855"/>
                      </a:lnTo>
                      <a:lnTo>
                        <a:pt x="50419" y="588137"/>
                      </a:lnTo>
                      <a:lnTo>
                        <a:pt x="34925" y="558292"/>
                      </a:lnTo>
                      <a:lnTo>
                        <a:pt x="11557" y="490728"/>
                      </a:lnTo>
                      <a:lnTo>
                        <a:pt x="5842" y="453009"/>
                      </a:lnTo>
                      <a:lnTo>
                        <a:pt x="0" y="417195"/>
                      </a:lnTo>
                      <a:lnTo>
                        <a:pt x="0" y="377444"/>
                      </a:lnTo>
                      <a:lnTo>
                        <a:pt x="1905" y="339725"/>
                      </a:lnTo>
                      <a:lnTo>
                        <a:pt x="7747" y="302006"/>
                      </a:lnTo>
                      <a:lnTo>
                        <a:pt x="15494" y="266192"/>
                      </a:lnTo>
                      <a:lnTo>
                        <a:pt x="27051" y="230378"/>
                      </a:lnTo>
                      <a:lnTo>
                        <a:pt x="40767" y="198628"/>
                      </a:lnTo>
                      <a:lnTo>
                        <a:pt x="56261" y="166878"/>
                      </a:lnTo>
                      <a:lnTo>
                        <a:pt x="73660" y="137033"/>
                      </a:lnTo>
                      <a:lnTo>
                        <a:pt x="94996" y="111252"/>
                      </a:lnTo>
                      <a:lnTo>
                        <a:pt x="118364" y="87376"/>
                      </a:lnTo>
                      <a:lnTo>
                        <a:pt x="141605" y="65532"/>
                      </a:lnTo>
                      <a:lnTo>
                        <a:pt x="166878" y="45593"/>
                      </a:lnTo>
                      <a:lnTo>
                        <a:pt x="195961" y="29718"/>
                      </a:lnTo>
                      <a:lnTo>
                        <a:pt x="225044" y="17780"/>
                      </a:lnTo>
                      <a:lnTo>
                        <a:pt x="254254" y="7874"/>
                      </a:lnTo>
                      <a:lnTo>
                        <a:pt x="285242" y="1905"/>
                      </a:lnTo>
                      <a:lnTo>
                        <a:pt x="316357" y="0"/>
                      </a:lnTo>
                      <a:close/>
                    </a:path>
                  </a:pathLst>
                </a:custGeom>
                <a:solidFill>
                  <a:srgbClr val="FFA300"/>
                </a:solidFill>
                <a:ln w="0" cap="flat" cmpd="sng" algn="ctr">
                  <a:solidFill>
                    <a:srgbClr val="FFA3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7" name="Freeform 366"/>
                <p:cNvSpPr/>
                <p:nvPr/>
              </p:nvSpPr>
              <p:spPr>
                <a:xfrm>
                  <a:off x="909193" y="3457829"/>
                  <a:ext cx="605537" cy="7311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05537" h="731140">
                      <a:moveTo>
                        <a:pt x="339598" y="1905"/>
                      </a:moveTo>
                      <a:lnTo>
                        <a:pt x="368681" y="7874"/>
                      </a:lnTo>
                      <a:lnTo>
                        <a:pt x="397891" y="17780"/>
                      </a:lnTo>
                      <a:lnTo>
                        <a:pt x="425069" y="29718"/>
                      </a:lnTo>
                      <a:lnTo>
                        <a:pt x="452120" y="45593"/>
                      </a:lnTo>
                      <a:lnTo>
                        <a:pt x="477393" y="63500"/>
                      </a:lnTo>
                      <a:lnTo>
                        <a:pt x="520065" y="107188"/>
                      </a:lnTo>
                      <a:lnTo>
                        <a:pt x="539496" y="133096"/>
                      </a:lnTo>
                      <a:lnTo>
                        <a:pt x="557022" y="162814"/>
                      </a:lnTo>
                      <a:lnTo>
                        <a:pt x="572516" y="192659"/>
                      </a:lnTo>
                      <a:lnTo>
                        <a:pt x="584200" y="224409"/>
                      </a:lnTo>
                      <a:lnTo>
                        <a:pt x="593852" y="258191"/>
                      </a:lnTo>
                      <a:lnTo>
                        <a:pt x="599694" y="292100"/>
                      </a:lnTo>
                      <a:lnTo>
                        <a:pt x="605536" y="329819"/>
                      </a:lnTo>
                      <a:lnTo>
                        <a:pt x="605536" y="365506"/>
                      </a:lnTo>
                      <a:lnTo>
                        <a:pt x="603631" y="403225"/>
                      </a:lnTo>
                      <a:lnTo>
                        <a:pt x="597789" y="439039"/>
                      </a:lnTo>
                      <a:lnTo>
                        <a:pt x="590042" y="474853"/>
                      </a:lnTo>
                      <a:lnTo>
                        <a:pt x="580263" y="508635"/>
                      </a:lnTo>
                      <a:lnTo>
                        <a:pt x="566674" y="540385"/>
                      </a:lnTo>
                      <a:lnTo>
                        <a:pt x="551180" y="570230"/>
                      </a:lnTo>
                      <a:lnTo>
                        <a:pt x="531749" y="598043"/>
                      </a:lnTo>
                      <a:lnTo>
                        <a:pt x="512318" y="623824"/>
                      </a:lnTo>
                      <a:lnTo>
                        <a:pt x="490982" y="647700"/>
                      </a:lnTo>
                      <a:lnTo>
                        <a:pt x="467741" y="669544"/>
                      </a:lnTo>
                      <a:lnTo>
                        <a:pt x="442468" y="687451"/>
                      </a:lnTo>
                      <a:lnTo>
                        <a:pt x="415290" y="703326"/>
                      </a:lnTo>
                      <a:lnTo>
                        <a:pt x="388112" y="715264"/>
                      </a:lnTo>
                      <a:lnTo>
                        <a:pt x="359029" y="723265"/>
                      </a:lnTo>
                      <a:lnTo>
                        <a:pt x="327914" y="729234"/>
                      </a:lnTo>
                      <a:lnTo>
                        <a:pt x="296926" y="731139"/>
                      </a:lnTo>
                      <a:lnTo>
                        <a:pt x="265811" y="729234"/>
                      </a:lnTo>
                      <a:lnTo>
                        <a:pt x="236728" y="723265"/>
                      </a:lnTo>
                      <a:lnTo>
                        <a:pt x="207645" y="715264"/>
                      </a:lnTo>
                      <a:lnTo>
                        <a:pt x="180467" y="703326"/>
                      </a:lnTo>
                      <a:lnTo>
                        <a:pt x="153289" y="687451"/>
                      </a:lnTo>
                      <a:lnTo>
                        <a:pt x="128016" y="669544"/>
                      </a:lnTo>
                      <a:lnTo>
                        <a:pt x="106680" y="647700"/>
                      </a:lnTo>
                      <a:lnTo>
                        <a:pt x="85344" y="623824"/>
                      </a:lnTo>
                      <a:lnTo>
                        <a:pt x="65913" y="598043"/>
                      </a:lnTo>
                      <a:lnTo>
                        <a:pt x="48387" y="570230"/>
                      </a:lnTo>
                      <a:lnTo>
                        <a:pt x="32893" y="540385"/>
                      </a:lnTo>
                      <a:lnTo>
                        <a:pt x="21209" y="508635"/>
                      </a:lnTo>
                      <a:lnTo>
                        <a:pt x="11557" y="474853"/>
                      </a:lnTo>
                      <a:lnTo>
                        <a:pt x="0" y="403225"/>
                      </a:lnTo>
                      <a:lnTo>
                        <a:pt x="0" y="365506"/>
                      </a:lnTo>
                      <a:lnTo>
                        <a:pt x="1905" y="329819"/>
                      </a:lnTo>
                      <a:lnTo>
                        <a:pt x="7747" y="292100"/>
                      </a:lnTo>
                      <a:lnTo>
                        <a:pt x="15367" y="258191"/>
                      </a:lnTo>
                      <a:lnTo>
                        <a:pt x="25146" y="224409"/>
                      </a:lnTo>
                      <a:lnTo>
                        <a:pt x="38735" y="192659"/>
                      </a:lnTo>
                      <a:lnTo>
                        <a:pt x="54229" y="162814"/>
                      </a:lnTo>
                      <a:lnTo>
                        <a:pt x="73660" y="133096"/>
                      </a:lnTo>
                      <a:lnTo>
                        <a:pt x="93091" y="107188"/>
                      </a:lnTo>
                      <a:lnTo>
                        <a:pt x="114427" y="85344"/>
                      </a:lnTo>
                      <a:lnTo>
                        <a:pt x="137668" y="63500"/>
                      </a:lnTo>
                      <a:lnTo>
                        <a:pt x="162941" y="45593"/>
                      </a:lnTo>
                      <a:lnTo>
                        <a:pt x="190119" y="29718"/>
                      </a:lnTo>
                      <a:lnTo>
                        <a:pt x="217297" y="17780"/>
                      </a:lnTo>
                      <a:lnTo>
                        <a:pt x="246380" y="7874"/>
                      </a:lnTo>
                      <a:lnTo>
                        <a:pt x="277495" y="1905"/>
                      </a:lnTo>
                      <a:lnTo>
                        <a:pt x="308610" y="0"/>
                      </a:lnTo>
                      <a:close/>
                    </a:path>
                  </a:pathLst>
                </a:custGeom>
                <a:solidFill>
                  <a:srgbClr val="FFA800"/>
                </a:solidFill>
                <a:ln w="0" cap="flat" cmpd="sng" algn="ctr">
                  <a:solidFill>
                    <a:srgbClr val="FFA8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8" name="Freeform 367"/>
                <p:cNvSpPr/>
                <p:nvPr/>
              </p:nvSpPr>
              <p:spPr>
                <a:xfrm>
                  <a:off x="914908" y="3471672"/>
                  <a:ext cx="586233" cy="7053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6233" h="705359">
                      <a:moveTo>
                        <a:pt x="329946" y="1905"/>
                      </a:moveTo>
                      <a:lnTo>
                        <a:pt x="359156" y="5969"/>
                      </a:lnTo>
                      <a:lnTo>
                        <a:pt x="386334" y="15875"/>
                      </a:lnTo>
                      <a:lnTo>
                        <a:pt x="413512" y="27813"/>
                      </a:lnTo>
                      <a:lnTo>
                        <a:pt x="438658" y="41656"/>
                      </a:lnTo>
                      <a:lnTo>
                        <a:pt x="462026" y="59563"/>
                      </a:lnTo>
                      <a:lnTo>
                        <a:pt x="483362" y="79502"/>
                      </a:lnTo>
                      <a:lnTo>
                        <a:pt x="504698" y="103251"/>
                      </a:lnTo>
                      <a:lnTo>
                        <a:pt x="522097" y="127127"/>
                      </a:lnTo>
                      <a:lnTo>
                        <a:pt x="539623" y="154940"/>
                      </a:lnTo>
                      <a:lnTo>
                        <a:pt x="553212" y="184785"/>
                      </a:lnTo>
                      <a:lnTo>
                        <a:pt x="564896" y="214630"/>
                      </a:lnTo>
                      <a:lnTo>
                        <a:pt x="574548" y="248412"/>
                      </a:lnTo>
                      <a:lnTo>
                        <a:pt x="580390" y="282194"/>
                      </a:lnTo>
                      <a:lnTo>
                        <a:pt x="584327" y="315976"/>
                      </a:lnTo>
                      <a:lnTo>
                        <a:pt x="586232" y="351663"/>
                      </a:lnTo>
                      <a:lnTo>
                        <a:pt x="584327" y="387477"/>
                      </a:lnTo>
                      <a:lnTo>
                        <a:pt x="578485" y="423291"/>
                      </a:lnTo>
                      <a:lnTo>
                        <a:pt x="570738" y="457073"/>
                      </a:lnTo>
                      <a:lnTo>
                        <a:pt x="560959" y="488823"/>
                      </a:lnTo>
                      <a:lnTo>
                        <a:pt x="547370" y="520573"/>
                      </a:lnTo>
                      <a:lnTo>
                        <a:pt x="531876" y="548386"/>
                      </a:lnTo>
                      <a:lnTo>
                        <a:pt x="514350" y="576199"/>
                      </a:lnTo>
                      <a:lnTo>
                        <a:pt x="495046" y="602107"/>
                      </a:lnTo>
                      <a:lnTo>
                        <a:pt x="473710" y="623951"/>
                      </a:lnTo>
                      <a:lnTo>
                        <a:pt x="450342" y="643763"/>
                      </a:lnTo>
                      <a:lnTo>
                        <a:pt x="427101" y="661670"/>
                      </a:lnTo>
                      <a:lnTo>
                        <a:pt x="399923" y="677545"/>
                      </a:lnTo>
                      <a:lnTo>
                        <a:pt x="372745" y="689483"/>
                      </a:lnTo>
                      <a:lnTo>
                        <a:pt x="345567" y="697484"/>
                      </a:lnTo>
                      <a:lnTo>
                        <a:pt x="316484" y="703453"/>
                      </a:lnTo>
                      <a:lnTo>
                        <a:pt x="287274" y="705358"/>
                      </a:lnTo>
                      <a:lnTo>
                        <a:pt x="256286" y="703453"/>
                      </a:lnTo>
                      <a:lnTo>
                        <a:pt x="227203" y="697484"/>
                      </a:lnTo>
                      <a:lnTo>
                        <a:pt x="199898" y="689483"/>
                      </a:lnTo>
                      <a:lnTo>
                        <a:pt x="172720" y="677545"/>
                      </a:lnTo>
                      <a:lnTo>
                        <a:pt x="147574" y="661670"/>
                      </a:lnTo>
                      <a:lnTo>
                        <a:pt x="124206" y="643763"/>
                      </a:lnTo>
                      <a:lnTo>
                        <a:pt x="100965" y="623951"/>
                      </a:lnTo>
                      <a:lnTo>
                        <a:pt x="81534" y="602107"/>
                      </a:lnTo>
                      <a:lnTo>
                        <a:pt x="62103" y="576199"/>
                      </a:lnTo>
                      <a:lnTo>
                        <a:pt x="46609" y="548386"/>
                      </a:lnTo>
                      <a:lnTo>
                        <a:pt x="33020" y="520573"/>
                      </a:lnTo>
                      <a:lnTo>
                        <a:pt x="21336" y="488823"/>
                      </a:lnTo>
                      <a:lnTo>
                        <a:pt x="11684" y="457073"/>
                      </a:lnTo>
                      <a:lnTo>
                        <a:pt x="3937" y="423291"/>
                      </a:lnTo>
                      <a:lnTo>
                        <a:pt x="0" y="387477"/>
                      </a:lnTo>
                      <a:lnTo>
                        <a:pt x="0" y="351663"/>
                      </a:lnTo>
                      <a:lnTo>
                        <a:pt x="2032" y="315976"/>
                      </a:lnTo>
                      <a:lnTo>
                        <a:pt x="7747" y="282194"/>
                      </a:lnTo>
                      <a:lnTo>
                        <a:pt x="15494" y="248412"/>
                      </a:lnTo>
                      <a:lnTo>
                        <a:pt x="25273" y="214630"/>
                      </a:lnTo>
                      <a:lnTo>
                        <a:pt x="38862" y="184785"/>
                      </a:lnTo>
                      <a:lnTo>
                        <a:pt x="54356" y="154940"/>
                      </a:lnTo>
                      <a:lnTo>
                        <a:pt x="71882" y="127127"/>
                      </a:lnTo>
                      <a:lnTo>
                        <a:pt x="91186" y="103251"/>
                      </a:lnTo>
                      <a:lnTo>
                        <a:pt x="112649" y="79502"/>
                      </a:lnTo>
                      <a:lnTo>
                        <a:pt x="133985" y="59563"/>
                      </a:lnTo>
                      <a:lnTo>
                        <a:pt x="159258" y="41656"/>
                      </a:lnTo>
                      <a:lnTo>
                        <a:pt x="184404" y="27813"/>
                      </a:lnTo>
                      <a:lnTo>
                        <a:pt x="211582" y="15875"/>
                      </a:lnTo>
                      <a:lnTo>
                        <a:pt x="240665" y="5969"/>
                      </a:lnTo>
                      <a:lnTo>
                        <a:pt x="269875" y="1905"/>
                      </a:lnTo>
                      <a:lnTo>
                        <a:pt x="298958" y="0"/>
                      </a:lnTo>
                      <a:close/>
                    </a:path>
                  </a:pathLst>
                </a:custGeom>
                <a:solidFill>
                  <a:srgbClr val="FFAD00"/>
                </a:solidFill>
                <a:ln w="0" cap="flat" cmpd="sng" algn="ctr">
                  <a:solidFill>
                    <a:srgbClr val="FFAD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9" name="Freeform 368"/>
                <p:cNvSpPr/>
                <p:nvPr/>
              </p:nvSpPr>
              <p:spPr>
                <a:xfrm>
                  <a:off x="920750" y="3483610"/>
                  <a:ext cx="566802" cy="6795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6802" h="679578">
                      <a:moveTo>
                        <a:pt x="320294" y="1905"/>
                      </a:moveTo>
                      <a:lnTo>
                        <a:pt x="347472" y="7874"/>
                      </a:lnTo>
                      <a:lnTo>
                        <a:pt x="374650" y="15875"/>
                      </a:lnTo>
                      <a:lnTo>
                        <a:pt x="399796" y="27813"/>
                      </a:lnTo>
                      <a:lnTo>
                        <a:pt x="425069" y="41656"/>
                      </a:lnTo>
                      <a:lnTo>
                        <a:pt x="446405" y="57658"/>
                      </a:lnTo>
                      <a:lnTo>
                        <a:pt x="467868" y="77470"/>
                      </a:lnTo>
                      <a:lnTo>
                        <a:pt x="489204" y="99314"/>
                      </a:lnTo>
                      <a:lnTo>
                        <a:pt x="506603" y="125095"/>
                      </a:lnTo>
                      <a:lnTo>
                        <a:pt x="522097" y="151003"/>
                      </a:lnTo>
                      <a:lnTo>
                        <a:pt x="535813" y="178816"/>
                      </a:lnTo>
                      <a:lnTo>
                        <a:pt x="547370" y="208661"/>
                      </a:lnTo>
                      <a:lnTo>
                        <a:pt x="555117" y="238379"/>
                      </a:lnTo>
                      <a:lnTo>
                        <a:pt x="560959" y="272161"/>
                      </a:lnTo>
                      <a:lnTo>
                        <a:pt x="564896" y="305943"/>
                      </a:lnTo>
                      <a:lnTo>
                        <a:pt x="566801" y="339725"/>
                      </a:lnTo>
                      <a:lnTo>
                        <a:pt x="562864" y="375539"/>
                      </a:lnTo>
                      <a:lnTo>
                        <a:pt x="559054" y="409321"/>
                      </a:lnTo>
                      <a:lnTo>
                        <a:pt x="551307" y="441071"/>
                      </a:lnTo>
                      <a:lnTo>
                        <a:pt x="541528" y="472821"/>
                      </a:lnTo>
                      <a:lnTo>
                        <a:pt x="527939" y="502666"/>
                      </a:lnTo>
                      <a:lnTo>
                        <a:pt x="512445" y="530479"/>
                      </a:lnTo>
                      <a:lnTo>
                        <a:pt x="496951" y="556387"/>
                      </a:lnTo>
                      <a:lnTo>
                        <a:pt x="477520" y="580136"/>
                      </a:lnTo>
                      <a:lnTo>
                        <a:pt x="456184" y="602107"/>
                      </a:lnTo>
                      <a:lnTo>
                        <a:pt x="434848" y="621919"/>
                      </a:lnTo>
                      <a:lnTo>
                        <a:pt x="411480" y="639826"/>
                      </a:lnTo>
                      <a:lnTo>
                        <a:pt x="386334" y="653796"/>
                      </a:lnTo>
                      <a:lnTo>
                        <a:pt x="359029" y="665607"/>
                      </a:lnTo>
                      <a:lnTo>
                        <a:pt x="331978" y="673608"/>
                      </a:lnTo>
                      <a:lnTo>
                        <a:pt x="304800" y="679577"/>
                      </a:lnTo>
                      <a:lnTo>
                        <a:pt x="246507" y="679577"/>
                      </a:lnTo>
                      <a:lnTo>
                        <a:pt x="219329" y="673608"/>
                      </a:lnTo>
                      <a:lnTo>
                        <a:pt x="192151" y="665607"/>
                      </a:lnTo>
                      <a:lnTo>
                        <a:pt x="166878" y="653796"/>
                      </a:lnTo>
                      <a:lnTo>
                        <a:pt x="141732" y="639826"/>
                      </a:lnTo>
                      <a:lnTo>
                        <a:pt x="118364" y="621919"/>
                      </a:lnTo>
                      <a:lnTo>
                        <a:pt x="97028" y="602107"/>
                      </a:lnTo>
                      <a:lnTo>
                        <a:pt x="77597" y="580136"/>
                      </a:lnTo>
                      <a:lnTo>
                        <a:pt x="60198" y="556387"/>
                      </a:lnTo>
                      <a:lnTo>
                        <a:pt x="44577" y="530479"/>
                      </a:lnTo>
                      <a:lnTo>
                        <a:pt x="31115" y="502666"/>
                      </a:lnTo>
                      <a:lnTo>
                        <a:pt x="19431" y="472821"/>
                      </a:lnTo>
                      <a:lnTo>
                        <a:pt x="3810" y="409321"/>
                      </a:lnTo>
                      <a:lnTo>
                        <a:pt x="0" y="375539"/>
                      </a:lnTo>
                      <a:lnTo>
                        <a:pt x="0" y="339725"/>
                      </a:lnTo>
                      <a:lnTo>
                        <a:pt x="1905" y="305943"/>
                      </a:lnTo>
                      <a:lnTo>
                        <a:pt x="7747" y="272161"/>
                      </a:lnTo>
                      <a:lnTo>
                        <a:pt x="15494" y="238379"/>
                      </a:lnTo>
                      <a:lnTo>
                        <a:pt x="25273" y="208661"/>
                      </a:lnTo>
                      <a:lnTo>
                        <a:pt x="38862" y="178816"/>
                      </a:lnTo>
                      <a:lnTo>
                        <a:pt x="52451" y="151003"/>
                      </a:lnTo>
                      <a:lnTo>
                        <a:pt x="69850" y="125095"/>
                      </a:lnTo>
                      <a:lnTo>
                        <a:pt x="89281" y="99314"/>
                      </a:lnTo>
                      <a:lnTo>
                        <a:pt x="108712" y="77470"/>
                      </a:lnTo>
                      <a:lnTo>
                        <a:pt x="131953" y="57658"/>
                      </a:lnTo>
                      <a:lnTo>
                        <a:pt x="155321" y="41656"/>
                      </a:lnTo>
                      <a:lnTo>
                        <a:pt x="180594" y="27813"/>
                      </a:lnTo>
                      <a:lnTo>
                        <a:pt x="205740" y="15875"/>
                      </a:lnTo>
                      <a:lnTo>
                        <a:pt x="232918" y="7874"/>
                      </a:lnTo>
                      <a:lnTo>
                        <a:pt x="262128" y="1905"/>
                      </a:lnTo>
                      <a:lnTo>
                        <a:pt x="291211" y="0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 w="0" cap="flat" cmpd="sng" algn="ctr">
                  <a:solidFill>
                    <a:srgbClr val="FFB3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0" name="Freeform 369"/>
                <p:cNvSpPr/>
                <p:nvPr/>
              </p:nvSpPr>
              <p:spPr>
                <a:xfrm>
                  <a:off x="926592" y="3495548"/>
                  <a:ext cx="545466" cy="6557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5466" h="655702">
                      <a:moveTo>
                        <a:pt x="308610" y="1905"/>
                      </a:moveTo>
                      <a:lnTo>
                        <a:pt x="335788" y="7874"/>
                      </a:lnTo>
                      <a:lnTo>
                        <a:pt x="362966" y="15875"/>
                      </a:lnTo>
                      <a:lnTo>
                        <a:pt x="386207" y="25781"/>
                      </a:lnTo>
                      <a:lnTo>
                        <a:pt x="409575" y="39751"/>
                      </a:lnTo>
                      <a:lnTo>
                        <a:pt x="432816" y="57658"/>
                      </a:lnTo>
                      <a:lnTo>
                        <a:pt x="452247" y="75438"/>
                      </a:lnTo>
                      <a:lnTo>
                        <a:pt x="471678" y="97282"/>
                      </a:lnTo>
                      <a:lnTo>
                        <a:pt x="489204" y="121158"/>
                      </a:lnTo>
                      <a:lnTo>
                        <a:pt x="504698" y="145034"/>
                      </a:lnTo>
                      <a:lnTo>
                        <a:pt x="527939" y="200660"/>
                      </a:lnTo>
                      <a:lnTo>
                        <a:pt x="535686" y="230505"/>
                      </a:lnTo>
                      <a:lnTo>
                        <a:pt x="541528" y="262255"/>
                      </a:lnTo>
                      <a:lnTo>
                        <a:pt x="545465" y="294005"/>
                      </a:lnTo>
                      <a:lnTo>
                        <a:pt x="545465" y="327787"/>
                      </a:lnTo>
                      <a:lnTo>
                        <a:pt x="543433" y="361569"/>
                      </a:lnTo>
                      <a:lnTo>
                        <a:pt x="539623" y="393446"/>
                      </a:lnTo>
                      <a:lnTo>
                        <a:pt x="531876" y="425196"/>
                      </a:lnTo>
                      <a:lnTo>
                        <a:pt x="522097" y="455041"/>
                      </a:lnTo>
                      <a:lnTo>
                        <a:pt x="508508" y="484759"/>
                      </a:lnTo>
                      <a:lnTo>
                        <a:pt x="494919" y="510667"/>
                      </a:lnTo>
                      <a:lnTo>
                        <a:pt x="477520" y="536448"/>
                      </a:lnTo>
                      <a:lnTo>
                        <a:pt x="459994" y="560324"/>
                      </a:lnTo>
                      <a:lnTo>
                        <a:pt x="440563" y="580136"/>
                      </a:lnTo>
                      <a:lnTo>
                        <a:pt x="419227" y="600075"/>
                      </a:lnTo>
                      <a:lnTo>
                        <a:pt x="395986" y="615950"/>
                      </a:lnTo>
                      <a:lnTo>
                        <a:pt x="370713" y="629920"/>
                      </a:lnTo>
                      <a:lnTo>
                        <a:pt x="345440" y="641858"/>
                      </a:lnTo>
                      <a:lnTo>
                        <a:pt x="320294" y="649732"/>
                      </a:lnTo>
                      <a:lnTo>
                        <a:pt x="293116" y="653669"/>
                      </a:lnTo>
                      <a:lnTo>
                        <a:pt x="264033" y="655701"/>
                      </a:lnTo>
                      <a:lnTo>
                        <a:pt x="236728" y="653669"/>
                      </a:lnTo>
                      <a:lnTo>
                        <a:pt x="209677" y="649732"/>
                      </a:lnTo>
                      <a:lnTo>
                        <a:pt x="184404" y="641858"/>
                      </a:lnTo>
                      <a:lnTo>
                        <a:pt x="159131" y="629920"/>
                      </a:lnTo>
                      <a:lnTo>
                        <a:pt x="135890" y="615950"/>
                      </a:lnTo>
                      <a:lnTo>
                        <a:pt x="114554" y="600075"/>
                      </a:lnTo>
                      <a:lnTo>
                        <a:pt x="93218" y="580136"/>
                      </a:lnTo>
                      <a:lnTo>
                        <a:pt x="73787" y="560324"/>
                      </a:lnTo>
                      <a:lnTo>
                        <a:pt x="58293" y="536448"/>
                      </a:lnTo>
                      <a:lnTo>
                        <a:pt x="42672" y="510667"/>
                      </a:lnTo>
                      <a:lnTo>
                        <a:pt x="29083" y="484759"/>
                      </a:lnTo>
                      <a:lnTo>
                        <a:pt x="9652" y="425196"/>
                      </a:lnTo>
                      <a:lnTo>
                        <a:pt x="3810" y="393446"/>
                      </a:lnTo>
                      <a:lnTo>
                        <a:pt x="0" y="361569"/>
                      </a:lnTo>
                      <a:lnTo>
                        <a:pt x="0" y="327787"/>
                      </a:lnTo>
                      <a:lnTo>
                        <a:pt x="1905" y="294005"/>
                      </a:lnTo>
                      <a:lnTo>
                        <a:pt x="7747" y="262255"/>
                      </a:lnTo>
                      <a:lnTo>
                        <a:pt x="15494" y="230505"/>
                      </a:lnTo>
                      <a:lnTo>
                        <a:pt x="25273" y="200660"/>
                      </a:lnTo>
                      <a:lnTo>
                        <a:pt x="36830" y="172847"/>
                      </a:lnTo>
                      <a:lnTo>
                        <a:pt x="52451" y="145034"/>
                      </a:lnTo>
                      <a:lnTo>
                        <a:pt x="67945" y="121158"/>
                      </a:lnTo>
                      <a:lnTo>
                        <a:pt x="85344" y="97282"/>
                      </a:lnTo>
                      <a:lnTo>
                        <a:pt x="106807" y="75438"/>
                      </a:lnTo>
                      <a:lnTo>
                        <a:pt x="128143" y="57658"/>
                      </a:lnTo>
                      <a:lnTo>
                        <a:pt x="151384" y="39751"/>
                      </a:lnTo>
                      <a:lnTo>
                        <a:pt x="174752" y="25781"/>
                      </a:lnTo>
                      <a:lnTo>
                        <a:pt x="199898" y="15875"/>
                      </a:lnTo>
                      <a:lnTo>
                        <a:pt x="227076" y="7874"/>
                      </a:lnTo>
                      <a:lnTo>
                        <a:pt x="254254" y="1905"/>
                      </a:lnTo>
                      <a:lnTo>
                        <a:pt x="281432" y="0"/>
                      </a:lnTo>
                      <a:close/>
                    </a:path>
                  </a:pathLst>
                </a:custGeom>
                <a:solidFill>
                  <a:srgbClr val="FFB800"/>
                </a:solidFill>
                <a:ln w="0" cap="flat" cmpd="sng" algn="ctr">
                  <a:solidFill>
                    <a:srgbClr val="FFB8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1" name="Freeform 370"/>
                <p:cNvSpPr/>
                <p:nvPr/>
              </p:nvSpPr>
              <p:spPr>
                <a:xfrm>
                  <a:off x="932434" y="3509391"/>
                  <a:ext cx="526035" cy="6299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26035" h="629921">
                      <a:moveTo>
                        <a:pt x="298958" y="2032"/>
                      </a:moveTo>
                      <a:lnTo>
                        <a:pt x="326136" y="5969"/>
                      </a:lnTo>
                      <a:lnTo>
                        <a:pt x="349377" y="13970"/>
                      </a:lnTo>
                      <a:lnTo>
                        <a:pt x="374650" y="23876"/>
                      </a:lnTo>
                      <a:lnTo>
                        <a:pt x="395986" y="37846"/>
                      </a:lnTo>
                      <a:lnTo>
                        <a:pt x="417322" y="53594"/>
                      </a:lnTo>
                      <a:lnTo>
                        <a:pt x="436753" y="71501"/>
                      </a:lnTo>
                      <a:lnTo>
                        <a:pt x="456184" y="91440"/>
                      </a:lnTo>
                      <a:lnTo>
                        <a:pt x="487172" y="139192"/>
                      </a:lnTo>
                      <a:lnTo>
                        <a:pt x="498856" y="164973"/>
                      </a:lnTo>
                      <a:lnTo>
                        <a:pt x="508508" y="192786"/>
                      </a:lnTo>
                      <a:lnTo>
                        <a:pt x="516255" y="220599"/>
                      </a:lnTo>
                      <a:lnTo>
                        <a:pt x="522097" y="250317"/>
                      </a:lnTo>
                      <a:lnTo>
                        <a:pt x="526034" y="282194"/>
                      </a:lnTo>
                      <a:lnTo>
                        <a:pt x="526034" y="313944"/>
                      </a:lnTo>
                      <a:lnTo>
                        <a:pt x="524129" y="345694"/>
                      </a:lnTo>
                      <a:lnTo>
                        <a:pt x="518287" y="377571"/>
                      </a:lnTo>
                      <a:lnTo>
                        <a:pt x="512445" y="407416"/>
                      </a:lnTo>
                      <a:lnTo>
                        <a:pt x="502666" y="437261"/>
                      </a:lnTo>
                      <a:lnTo>
                        <a:pt x="489077" y="464947"/>
                      </a:lnTo>
                      <a:lnTo>
                        <a:pt x="475488" y="490855"/>
                      </a:lnTo>
                      <a:lnTo>
                        <a:pt x="459994" y="514731"/>
                      </a:lnTo>
                      <a:lnTo>
                        <a:pt x="442595" y="536575"/>
                      </a:lnTo>
                      <a:lnTo>
                        <a:pt x="423164" y="558419"/>
                      </a:lnTo>
                      <a:lnTo>
                        <a:pt x="401828" y="576326"/>
                      </a:lnTo>
                      <a:lnTo>
                        <a:pt x="380365" y="592201"/>
                      </a:lnTo>
                      <a:lnTo>
                        <a:pt x="357124" y="604139"/>
                      </a:lnTo>
                      <a:lnTo>
                        <a:pt x="331851" y="616077"/>
                      </a:lnTo>
                      <a:lnTo>
                        <a:pt x="306578" y="623951"/>
                      </a:lnTo>
                      <a:lnTo>
                        <a:pt x="281432" y="628015"/>
                      </a:lnTo>
                      <a:lnTo>
                        <a:pt x="254254" y="629920"/>
                      </a:lnTo>
                      <a:lnTo>
                        <a:pt x="227076" y="628015"/>
                      </a:lnTo>
                      <a:lnTo>
                        <a:pt x="201803" y="623951"/>
                      </a:lnTo>
                      <a:lnTo>
                        <a:pt x="176657" y="616077"/>
                      </a:lnTo>
                      <a:lnTo>
                        <a:pt x="130048" y="592201"/>
                      </a:lnTo>
                      <a:lnTo>
                        <a:pt x="108712" y="576326"/>
                      </a:lnTo>
                      <a:lnTo>
                        <a:pt x="89281" y="558419"/>
                      </a:lnTo>
                      <a:lnTo>
                        <a:pt x="54356" y="514731"/>
                      </a:lnTo>
                      <a:lnTo>
                        <a:pt x="40767" y="490855"/>
                      </a:lnTo>
                      <a:lnTo>
                        <a:pt x="27178" y="464947"/>
                      </a:lnTo>
                      <a:lnTo>
                        <a:pt x="17399" y="437261"/>
                      </a:lnTo>
                      <a:lnTo>
                        <a:pt x="9652" y="407416"/>
                      </a:lnTo>
                      <a:lnTo>
                        <a:pt x="3810" y="377571"/>
                      </a:lnTo>
                      <a:lnTo>
                        <a:pt x="0" y="345694"/>
                      </a:lnTo>
                      <a:lnTo>
                        <a:pt x="0" y="313944"/>
                      </a:lnTo>
                      <a:lnTo>
                        <a:pt x="1905" y="282194"/>
                      </a:lnTo>
                      <a:lnTo>
                        <a:pt x="7747" y="250317"/>
                      </a:lnTo>
                      <a:lnTo>
                        <a:pt x="15494" y="220599"/>
                      </a:lnTo>
                      <a:lnTo>
                        <a:pt x="25146" y="192786"/>
                      </a:lnTo>
                      <a:lnTo>
                        <a:pt x="36830" y="164973"/>
                      </a:lnTo>
                      <a:lnTo>
                        <a:pt x="50419" y="139192"/>
                      </a:lnTo>
                      <a:lnTo>
                        <a:pt x="65913" y="115316"/>
                      </a:lnTo>
                      <a:lnTo>
                        <a:pt x="83439" y="91440"/>
                      </a:lnTo>
                      <a:lnTo>
                        <a:pt x="102870" y="71501"/>
                      </a:lnTo>
                      <a:lnTo>
                        <a:pt x="124206" y="53594"/>
                      </a:lnTo>
                      <a:lnTo>
                        <a:pt x="145542" y="37846"/>
                      </a:lnTo>
                      <a:lnTo>
                        <a:pt x="168910" y="23876"/>
                      </a:lnTo>
                      <a:lnTo>
                        <a:pt x="194056" y="13970"/>
                      </a:lnTo>
                      <a:lnTo>
                        <a:pt x="219329" y="5969"/>
                      </a:lnTo>
                      <a:lnTo>
                        <a:pt x="246507" y="2032"/>
                      </a:lnTo>
                      <a:lnTo>
                        <a:pt x="271653" y="0"/>
                      </a:lnTo>
                      <a:close/>
                    </a:path>
                  </a:pathLst>
                </a:custGeom>
                <a:solidFill>
                  <a:srgbClr val="FFBD00"/>
                </a:solidFill>
                <a:ln w="0" cap="flat" cmpd="sng" algn="ctr">
                  <a:solidFill>
                    <a:srgbClr val="FFBD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2" name="Freeform 371"/>
                <p:cNvSpPr/>
                <p:nvPr/>
              </p:nvSpPr>
              <p:spPr>
                <a:xfrm>
                  <a:off x="938276" y="3521329"/>
                  <a:ext cx="506604" cy="6060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6604" h="606045">
                      <a:moveTo>
                        <a:pt x="289179" y="2032"/>
                      </a:moveTo>
                      <a:lnTo>
                        <a:pt x="314452" y="5969"/>
                      </a:lnTo>
                      <a:lnTo>
                        <a:pt x="337693" y="13970"/>
                      </a:lnTo>
                      <a:lnTo>
                        <a:pt x="361061" y="23876"/>
                      </a:lnTo>
                      <a:lnTo>
                        <a:pt x="382270" y="35814"/>
                      </a:lnTo>
                      <a:lnTo>
                        <a:pt x="403733" y="51689"/>
                      </a:lnTo>
                      <a:lnTo>
                        <a:pt x="421132" y="69596"/>
                      </a:lnTo>
                      <a:lnTo>
                        <a:pt x="438658" y="89408"/>
                      </a:lnTo>
                      <a:lnTo>
                        <a:pt x="454152" y="111252"/>
                      </a:lnTo>
                      <a:lnTo>
                        <a:pt x="467741" y="133223"/>
                      </a:lnTo>
                      <a:lnTo>
                        <a:pt x="481330" y="159004"/>
                      </a:lnTo>
                      <a:lnTo>
                        <a:pt x="490982" y="184785"/>
                      </a:lnTo>
                      <a:lnTo>
                        <a:pt x="498729" y="212598"/>
                      </a:lnTo>
                      <a:lnTo>
                        <a:pt x="506603" y="272288"/>
                      </a:lnTo>
                      <a:lnTo>
                        <a:pt x="506603" y="302006"/>
                      </a:lnTo>
                      <a:lnTo>
                        <a:pt x="504571" y="333756"/>
                      </a:lnTo>
                      <a:lnTo>
                        <a:pt x="498729" y="363601"/>
                      </a:lnTo>
                      <a:lnTo>
                        <a:pt x="490982" y="393446"/>
                      </a:lnTo>
                      <a:lnTo>
                        <a:pt x="481330" y="419354"/>
                      </a:lnTo>
                      <a:lnTo>
                        <a:pt x="471678" y="447040"/>
                      </a:lnTo>
                      <a:lnTo>
                        <a:pt x="457962" y="470916"/>
                      </a:lnTo>
                      <a:lnTo>
                        <a:pt x="442595" y="494792"/>
                      </a:lnTo>
                      <a:lnTo>
                        <a:pt x="425069" y="516636"/>
                      </a:lnTo>
                      <a:lnTo>
                        <a:pt x="405638" y="536448"/>
                      </a:lnTo>
                      <a:lnTo>
                        <a:pt x="386207" y="554355"/>
                      </a:lnTo>
                      <a:lnTo>
                        <a:pt x="364871" y="568325"/>
                      </a:lnTo>
                      <a:lnTo>
                        <a:pt x="341503" y="582168"/>
                      </a:lnTo>
                      <a:lnTo>
                        <a:pt x="318262" y="592201"/>
                      </a:lnTo>
                      <a:lnTo>
                        <a:pt x="295021" y="598170"/>
                      </a:lnTo>
                      <a:lnTo>
                        <a:pt x="269748" y="604139"/>
                      </a:lnTo>
                      <a:lnTo>
                        <a:pt x="242570" y="606044"/>
                      </a:lnTo>
                      <a:lnTo>
                        <a:pt x="217297" y="604139"/>
                      </a:lnTo>
                      <a:lnTo>
                        <a:pt x="192151" y="598170"/>
                      </a:lnTo>
                      <a:lnTo>
                        <a:pt x="168783" y="592201"/>
                      </a:lnTo>
                      <a:lnTo>
                        <a:pt x="145542" y="582168"/>
                      </a:lnTo>
                      <a:lnTo>
                        <a:pt x="102870" y="554355"/>
                      </a:lnTo>
                      <a:lnTo>
                        <a:pt x="85344" y="536448"/>
                      </a:lnTo>
                      <a:lnTo>
                        <a:pt x="67818" y="516636"/>
                      </a:lnTo>
                      <a:lnTo>
                        <a:pt x="52324" y="494792"/>
                      </a:lnTo>
                      <a:lnTo>
                        <a:pt x="38735" y="470916"/>
                      </a:lnTo>
                      <a:lnTo>
                        <a:pt x="27051" y="447040"/>
                      </a:lnTo>
                      <a:lnTo>
                        <a:pt x="15494" y="419354"/>
                      </a:lnTo>
                      <a:lnTo>
                        <a:pt x="9652" y="393446"/>
                      </a:lnTo>
                      <a:lnTo>
                        <a:pt x="3810" y="363601"/>
                      </a:lnTo>
                      <a:lnTo>
                        <a:pt x="0" y="333756"/>
                      </a:lnTo>
                      <a:lnTo>
                        <a:pt x="0" y="302006"/>
                      </a:lnTo>
                      <a:lnTo>
                        <a:pt x="7747" y="242443"/>
                      </a:lnTo>
                      <a:lnTo>
                        <a:pt x="15494" y="212598"/>
                      </a:lnTo>
                      <a:lnTo>
                        <a:pt x="25146" y="184785"/>
                      </a:lnTo>
                      <a:lnTo>
                        <a:pt x="36830" y="159004"/>
                      </a:lnTo>
                      <a:lnTo>
                        <a:pt x="50419" y="133223"/>
                      </a:lnTo>
                      <a:lnTo>
                        <a:pt x="64008" y="111252"/>
                      </a:lnTo>
                      <a:lnTo>
                        <a:pt x="81534" y="89408"/>
                      </a:lnTo>
                      <a:lnTo>
                        <a:pt x="100838" y="69596"/>
                      </a:lnTo>
                      <a:lnTo>
                        <a:pt x="120269" y="51689"/>
                      </a:lnTo>
                      <a:lnTo>
                        <a:pt x="141605" y="35814"/>
                      </a:lnTo>
                      <a:lnTo>
                        <a:pt x="164973" y="23876"/>
                      </a:lnTo>
                      <a:lnTo>
                        <a:pt x="188214" y="13970"/>
                      </a:lnTo>
                      <a:lnTo>
                        <a:pt x="213487" y="5969"/>
                      </a:lnTo>
                      <a:lnTo>
                        <a:pt x="238760" y="2032"/>
                      </a:lnTo>
                      <a:lnTo>
                        <a:pt x="263906" y="0"/>
                      </a:lnTo>
                      <a:close/>
                    </a:path>
                  </a:pathLst>
                </a:custGeom>
                <a:solidFill>
                  <a:srgbClr val="FFC200"/>
                </a:solidFill>
                <a:ln w="0" cap="flat" cmpd="sng" algn="ctr">
                  <a:solidFill>
                    <a:srgbClr val="FFC2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3" name="Freeform 372"/>
                <p:cNvSpPr/>
                <p:nvPr/>
              </p:nvSpPr>
              <p:spPr>
                <a:xfrm>
                  <a:off x="944118" y="3533267"/>
                  <a:ext cx="487173" cy="58026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7173" h="580264">
                      <a:moveTo>
                        <a:pt x="279527" y="2032"/>
                      </a:moveTo>
                      <a:lnTo>
                        <a:pt x="302768" y="5969"/>
                      </a:lnTo>
                      <a:lnTo>
                        <a:pt x="326009" y="13970"/>
                      </a:lnTo>
                      <a:lnTo>
                        <a:pt x="347345" y="23876"/>
                      </a:lnTo>
                      <a:lnTo>
                        <a:pt x="368681" y="35687"/>
                      </a:lnTo>
                      <a:lnTo>
                        <a:pt x="388112" y="49657"/>
                      </a:lnTo>
                      <a:lnTo>
                        <a:pt x="423037" y="85471"/>
                      </a:lnTo>
                      <a:lnTo>
                        <a:pt x="438658" y="107315"/>
                      </a:lnTo>
                      <a:lnTo>
                        <a:pt x="450215" y="129159"/>
                      </a:lnTo>
                      <a:lnTo>
                        <a:pt x="461899" y="153035"/>
                      </a:lnTo>
                      <a:lnTo>
                        <a:pt x="471678" y="178816"/>
                      </a:lnTo>
                      <a:lnTo>
                        <a:pt x="479425" y="204724"/>
                      </a:lnTo>
                      <a:lnTo>
                        <a:pt x="487172" y="260350"/>
                      </a:lnTo>
                      <a:lnTo>
                        <a:pt x="487172" y="290068"/>
                      </a:lnTo>
                      <a:lnTo>
                        <a:pt x="479425" y="349758"/>
                      </a:lnTo>
                      <a:lnTo>
                        <a:pt x="471678" y="377571"/>
                      </a:lnTo>
                      <a:lnTo>
                        <a:pt x="452120" y="429133"/>
                      </a:lnTo>
                      <a:lnTo>
                        <a:pt x="438658" y="453009"/>
                      </a:lnTo>
                      <a:lnTo>
                        <a:pt x="423037" y="474853"/>
                      </a:lnTo>
                      <a:lnTo>
                        <a:pt x="407543" y="494792"/>
                      </a:lnTo>
                      <a:lnTo>
                        <a:pt x="390144" y="514604"/>
                      </a:lnTo>
                      <a:lnTo>
                        <a:pt x="370713" y="530479"/>
                      </a:lnTo>
                      <a:lnTo>
                        <a:pt x="349377" y="546481"/>
                      </a:lnTo>
                      <a:lnTo>
                        <a:pt x="327914" y="558419"/>
                      </a:lnTo>
                      <a:lnTo>
                        <a:pt x="304673" y="568325"/>
                      </a:lnTo>
                      <a:lnTo>
                        <a:pt x="281432" y="574294"/>
                      </a:lnTo>
                      <a:lnTo>
                        <a:pt x="256159" y="580263"/>
                      </a:lnTo>
                      <a:lnTo>
                        <a:pt x="207645" y="580263"/>
                      </a:lnTo>
                      <a:lnTo>
                        <a:pt x="161036" y="568325"/>
                      </a:lnTo>
                      <a:lnTo>
                        <a:pt x="139700" y="558419"/>
                      </a:lnTo>
                      <a:lnTo>
                        <a:pt x="118364" y="546481"/>
                      </a:lnTo>
                      <a:lnTo>
                        <a:pt x="79502" y="514604"/>
                      </a:lnTo>
                      <a:lnTo>
                        <a:pt x="48514" y="474853"/>
                      </a:lnTo>
                      <a:lnTo>
                        <a:pt x="36830" y="453009"/>
                      </a:lnTo>
                      <a:lnTo>
                        <a:pt x="25146" y="429133"/>
                      </a:lnTo>
                      <a:lnTo>
                        <a:pt x="15494" y="403352"/>
                      </a:lnTo>
                      <a:lnTo>
                        <a:pt x="7747" y="377571"/>
                      </a:lnTo>
                      <a:lnTo>
                        <a:pt x="3810" y="349758"/>
                      </a:lnTo>
                      <a:lnTo>
                        <a:pt x="0" y="319913"/>
                      </a:lnTo>
                      <a:lnTo>
                        <a:pt x="0" y="290068"/>
                      </a:lnTo>
                      <a:lnTo>
                        <a:pt x="3810" y="260350"/>
                      </a:lnTo>
                      <a:lnTo>
                        <a:pt x="7747" y="232410"/>
                      </a:lnTo>
                      <a:lnTo>
                        <a:pt x="15494" y="204724"/>
                      </a:lnTo>
                      <a:lnTo>
                        <a:pt x="23241" y="178816"/>
                      </a:lnTo>
                      <a:lnTo>
                        <a:pt x="34925" y="153035"/>
                      </a:lnTo>
                      <a:lnTo>
                        <a:pt x="48514" y="129159"/>
                      </a:lnTo>
                      <a:lnTo>
                        <a:pt x="79502" y="85471"/>
                      </a:lnTo>
                      <a:lnTo>
                        <a:pt x="97028" y="67564"/>
                      </a:lnTo>
                      <a:lnTo>
                        <a:pt x="116459" y="49657"/>
                      </a:lnTo>
                      <a:lnTo>
                        <a:pt x="137668" y="35687"/>
                      </a:lnTo>
                      <a:lnTo>
                        <a:pt x="159131" y="23876"/>
                      </a:lnTo>
                      <a:lnTo>
                        <a:pt x="182372" y="13970"/>
                      </a:lnTo>
                      <a:lnTo>
                        <a:pt x="205740" y="5969"/>
                      </a:lnTo>
                      <a:lnTo>
                        <a:pt x="228981" y="2032"/>
                      </a:lnTo>
                      <a:lnTo>
                        <a:pt x="254254" y="0"/>
                      </a:lnTo>
                      <a:close/>
                    </a:path>
                  </a:pathLst>
                </a:custGeom>
                <a:solidFill>
                  <a:srgbClr val="FFC700"/>
                </a:solidFill>
                <a:ln w="0" cap="flat" cmpd="sng" algn="ctr">
                  <a:solidFill>
                    <a:srgbClr val="FFC7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4" name="Freeform 373"/>
                <p:cNvSpPr/>
                <p:nvPr/>
              </p:nvSpPr>
              <p:spPr>
                <a:xfrm>
                  <a:off x="949833" y="3547237"/>
                  <a:ext cx="465964" cy="5543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5964" h="554356">
                      <a:moveTo>
                        <a:pt x="269875" y="0"/>
                      </a:moveTo>
                      <a:lnTo>
                        <a:pt x="293116" y="3937"/>
                      </a:lnTo>
                      <a:lnTo>
                        <a:pt x="314452" y="11811"/>
                      </a:lnTo>
                      <a:lnTo>
                        <a:pt x="335788" y="21717"/>
                      </a:lnTo>
                      <a:lnTo>
                        <a:pt x="355219" y="33655"/>
                      </a:lnTo>
                      <a:lnTo>
                        <a:pt x="374650" y="47625"/>
                      </a:lnTo>
                      <a:lnTo>
                        <a:pt x="407670" y="81407"/>
                      </a:lnTo>
                      <a:lnTo>
                        <a:pt x="421259" y="101346"/>
                      </a:lnTo>
                      <a:lnTo>
                        <a:pt x="432943" y="121158"/>
                      </a:lnTo>
                      <a:lnTo>
                        <a:pt x="444500" y="145034"/>
                      </a:lnTo>
                      <a:lnTo>
                        <a:pt x="452247" y="168783"/>
                      </a:lnTo>
                      <a:lnTo>
                        <a:pt x="460121" y="194691"/>
                      </a:lnTo>
                      <a:lnTo>
                        <a:pt x="463931" y="220472"/>
                      </a:lnTo>
                      <a:lnTo>
                        <a:pt x="465963" y="248285"/>
                      </a:lnTo>
                      <a:lnTo>
                        <a:pt x="465963" y="276098"/>
                      </a:lnTo>
                      <a:lnTo>
                        <a:pt x="463931" y="305943"/>
                      </a:lnTo>
                      <a:lnTo>
                        <a:pt x="460121" y="331724"/>
                      </a:lnTo>
                      <a:lnTo>
                        <a:pt x="452247" y="359537"/>
                      </a:lnTo>
                      <a:lnTo>
                        <a:pt x="442595" y="385445"/>
                      </a:lnTo>
                      <a:lnTo>
                        <a:pt x="432943" y="409194"/>
                      </a:lnTo>
                      <a:lnTo>
                        <a:pt x="405765" y="453009"/>
                      </a:lnTo>
                      <a:lnTo>
                        <a:pt x="390271" y="472821"/>
                      </a:lnTo>
                      <a:lnTo>
                        <a:pt x="372745" y="490728"/>
                      </a:lnTo>
                      <a:lnTo>
                        <a:pt x="353314" y="506603"/>
                      </a:lnTo>
                      <a:lnTo>
                        <a:pt x="333883" y="520573"/>
                      </a:lnTo>
                      <a:lnTo>
                        <a:pt x="312547" y="532511"/>
                      </a:lnTo>
                      <a:lnTo>
                        <a:pt x="291211" y="542417"/>
                      </a:lnTo>
                      <a:lnTo>
                        <a:pt x="267970" y="548386"/>
                      </a:lnTo>
                      <a:lnTo>
                        <a:pt x="244602" y="552323"/>
                      </a:lnTo>
                      <a:lnTo>
                        <a:pt x="221361" y="554355"/>
                      </a:lnTo>
                      <a:lnTo>
                        <a:pt x="197993" y="552323"/>
                      </a:lnTo>
                      <a:lnTo>
                        <a:pt x="174752" y="548386"/>
                      </a:lnTo>
                      <a:lnTo>
                        <a:pt x="153416" y="542417"/>
                      </a:lnTo>
                      <a:lnTo>
                        <a:pt x="131953" y="532511"/>
                      </a:lnTo>
                      <a:lnTo>
                        <a:pt x="112649" y="520573"/>
                      </a:lnTo>
                      <a:lnTo>
                        <a:pt x="93218" y="506603"/>
                      </a:lnTo>
                      <a:lnTo>
                        <a:pt x="75819" y="490728"/>
                      </a:lnTo>
                      <a:lnTo>
                        <a:pt x="60198" y="472821"/>
                      </a:lnTo>
                      <a:lnTo>
                        <a:pt x="46609" y="453009"/>
                      </a:lnTo>
                      <a:lnTo>
                        <a:pt x="33020" y="431165"/>
                      </a:lnTo>
                      <a:lnTo>
                        <a:pt x="23368" y="409194"/>
                      </a:lnTo>
                      <a:lnTo>
                        <a:pt x="13589" y="385445"/>
                      </a:lnTo>
                      <a:lnTo>
                        <a:pt x="7747" y="359537"/>
                      </a:lnTo>
                      <a:lnTo>
                        <a:pt x="3937" y="331724"/>
                      </a:lnTo>
                      <a:lnTo>
                        <a:pt x="0" y="305943"/>
                      </a:lnTo>
                      <a:lnTo>
                        <a:pt x="0" y="276098"/>
                      </a:lnTo>
                      <a:lnTo>
                        <a:pt x="7747" y="220472"/>
                      </a:lnTo>
                      <a:lnTo>
                        <a:pt x="23368" y="168783"/>
                      </a:lnTo>
                      <a:lnTo>
                        <a:pt x="46609" y="121158"/>
                      </a:lnTo>
                      <a:lnTo>
                        <a:pt x="77724" y="81407"/>
                      </a:lnTo>
                      <a:lnTo>
                        <a:pt x="95123" y="63500"/>
                      </a:lnTo>
                      <a:lnTo>
                        <a:pt x="114554" y="47625"/>
                      </a:lnTo>
                      <a:lnTo>
                        <a:pt x="133985" y="33655"/>
                      </a:lnTo>
                      <a:lnTo>
                        <a:pt x="155321" y="21717"/>
                      </a:lnTo>
                      <a:lnTo>
                        <a:pt x="176657" y="11811"/>
                      </a:lnTo>
                      <a:lnTo>
                        <a:pt x="197993" y="3937"/>
                      </a:lnTo>
                      <a:lnTo>
                        <a:pt x="221361" y="0"/>
                      </a:lnTo>
                      <a:lnTo>
                        <a:pt x="246507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 cap="flat" cmpd="sng" algn="ctr">
                  <a:solidFill>
                    <a:srgbClr val="FFCC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5" name="Freeform 374"/>
                <p:cNvSpPr/>
                <p:nvPr/>
              </p:nvSpPr>
              <p:spPr>
                <a:xfrm>
                  <a:off x="955675" y="3559048"/>
                  <a:ext cx="446406" cy="5306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6406" h="530607">
                      <a:moveTo>
                        <a:pt x="260096" y="2032"/>
                      </a:moveTo>
                      <a:lnTo>
                        <a:pt x="281432" y="5969"/>
                      </a:lnTo>
                      <a:lnTo>
                        <a:pt x="302895" y="11938"/>
                      </a:lnTo>
                      <a:lnTo>
                        <a:pt x="322199" y="19939"/>
                      </a:lnTo>
                      <a:lnTo>
                        <a:pt x="341630" y="31877"/>
                      </a:lnTo>
                      <a:lnTo>
                        <a:pt x="359156" y="45720"/>
                      </a:lnTo>
                      <a:lnTo>
                        <a:pt x="374650" y="59690"/>
                      </a:lnTo>
                      <a:lnTo>
                        <a:pt x="390144" y="77597"/>
                      </a:lnTo>
                      <a:lnTo>
                        <a:pt x="403733" y="97409"/>
                      </a:lnTo>
                      <a:lnTo>
                        <a:pt x="415417" y="117221"/>
                      </a:lnTo>
                      <a:lnTo>
                        <a:pt x="425196" y="139192"/>
                      </a:lnTo>
                      <a:lnTo>
                        <a:pt x="434848" y="162941"/>
                      </a:lnTo>
                      <a:lnTo>
                        <a:pt x="440563" y="186817"/>
                      </a:lnTo>
                      <a:lnTo>
                        <a:pt x="444500" y="212598"/>
                      </a:lnTo>
                      <a:lnTo>
                        <a:pt x="446405" y="238506"/>
                      </a:lnTo>
                      <a:lnTo>
                        <a:pt x="446405" y="264287"/>
                      </a:lnTo>
                      <a:lnTo>
                        <a:pt x="444500" y="292227"/>
                      </a:lnTo>
                      <a:lnTo>
                        <a:pt x="432943" y="343789"/>
                      </a:lnTo>
                      <a:lnTo>
                        <a:pt x="413512" y="391541"/>
                      </a:lnTo>
                      <a:lnTo>
                        <a:pt x="401828" y="413385"/>
                      </a:lnTo>
                      <a:lnTo>
                        <a:pt x="388239" y="433197"/>
                      </a:lnTo>
                      <a:lnTo>
                        <a:pt x="372745" y="453136"/>
                      </a:lnTo>
                      <a:lnTo>
                        <a:pt x="337820" y="484886"/>
                      </a:lnTo>
                      <a:lnTo>
                        <a:pt x="318389" y="498729"/>
                      </a:lnTo>
                      <a:lnTo>
                        <a:pt x="298958" y="508762"/>
                      </a:lnTo>
                      <a:lnTo>
                        <a:pt x="277622" y="518668"/>
                      </a:lnTo>
                      <a:lnTo>
                        <a:pt x="256286" y="524637"/>
                      </a:lnTo>
                      <a:lnTo>
                        <a:pt x="232918" y="528574"/>
                      </a:lnTo>
                      <a:lnTo>
                        <a:pt x="211582" y="530606"/>
                      </a:lnTo>
                      <a:lnTo>
                        <a:pt x="188341" y="528574"/>
                      </a:lnTo>
                      <a:lnTo>
                        <a:pt x="166878" y="524637"/>
                      </a:lnTo>
                      <a:lnTo>
                        <a:pt x="145669" y="518668"/>
                      </a:lnTo>
                      <a:lnTo>
                        <a:pt x="124206" y="508762"/>
                      </a:lnTo>
                      <a:lnTo>
                        <a:pt x="106807" y="498729"/>
                      </a:lnTo>
                      <a:lnTo>
                        <a:pt x="89281" y="484886"/>
                      </a:lnTo>
                      <a:lnTo>
                        <a:pt x="71882" y="469011"/>
                      </a:lnTo>
                      <a:lnTo>
                        <a:pt x="56261" y="453136"/>
                      </a:lnTo>
                      <a:lnTo>
                        <a:pt x="42672" y="433197"/>
                      </a:lnTo>
                      <a:lnTo>
                        <a:pt x="31115" y="413385"/>
                      </a:lnTo>
                      <a:lnTo>
                        <a:pt x="21336" y="391541"/>
                      </a:lnTo>
                      <a:lnTo>
                        <a:pt x="13589" y="367665"/>
                      </a:lnTo>
                      <a:lnTo>
                        <a:pt x="7747" y="343789"/>
                      </a:lnTo>
                      <a:lnTo>
                        <a:pt x="1905" y="318008"/>
                      </a:lnTo>
                      <a:lnTo>
                        <a:pt x="0" y="292227"/>
                      </a:lnTo>
                      <a:lnTo>
                        <a:pt x="0" y="264287"/>
                      </a:lnTo>
                      <a:lnTo>
                        <a:pt x="7747" y="212598"/>
                      </a:lnTo>
                      <a:lnTo>
                        <a:pt x="15494" y="186817"/>
                      </a:lnTo>
                      <a:lnTo>
                        <a:pt x="23368" y="162941"/>
                      </a:lnTo>
                      <a:lnTo>
                        <a:pt x="34925" y="139192"/>
                      </a:lnTo>
                      <a:lnTo>
                        <a:pt x="46609" y="117221"/>
                      </a:lnTo>
                      <a:lnTo>
                        <a:pt x="60198" y="97409"/>
                      </a:lnTo>
                      <a:lnTo>
                        <a:pt x="75692" y="77597"/>
                      </a:lnTo>
                      <a:lnTo>
                        <a:pt x="93218" y="59690"/>
                      </a:lnTo>
                      <a:lnTo>
                        <a:pt x="110744" y="45720"/>
                      </a:lnTo>
                      <a:lnTo>
                        <a:pt x="130048" y="31877"/>
                      </a:lnTo>
                      <a:lnTo>
                        <a:pt x="149479" y="19939"/>
                      </a:lnTo>
                      <a:lnTo>
                        <a:pt x="170815" y="11938"/>
                      </a:lnTo>
                      <a:lnTo>
                        <a:pt x="192151" y="5969"/>
                      </a:lnTo>
                      <a:lnTo>
                        <a:pt x="213487" y="2032"/>
                      </a:lnTo>
                      <a:lnTo>
                        <a:pt x="236855" y="0"/>
                      </a:lnTo>
                      <a:close/>
                    </a:path>
                  </a:pathLst>
                </a:custGeom>
                <a:solidFill>
                  <a:srgbClr val="FFD100"/>
                </a:solidFill>
                <a:ln w="0" cap="flat" cmpd="sng" algn="ctr">
                  <a:solidFill>
                    <a:srgbClr val="FFD1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6" name="Freeform 375"/>
                <p:cNvSpPr/>
                <p:nvPr/>
              </p:nvSpPr>
              <p:spPr>
                <a:xfrm>
                  <a:off x="961517" y="3570986"/>
                  <a:ext cx="427102" cy="5046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7102" h="504699">
                      <a:moveTo>
                        <a:pt x="250444" y="2032"/>
                      </a:moveTo>
                      <a:lnTo>
                        <a:pt x="269875" y="5969"/>
                      </a:lnTo>
                      <a:lnTo>
                        <a:pt x="291211" y="11938"/>
                      </a:lnTo>
                      <a:lnTo>
                        <a:pt x="310515" y="19939"/>
                      </a:lnTo>
                      <a:lnTo>
                        <a:pt x="328041" y="31877"/>
                      </a:lnTo>
                      <a:lnTo>
                        <a:pt x="343535" y="43688"/>
                      </a:lnTo>
                      <a:lnTo>
                        <a:pt x="359029" y="57658"/>
                      </a:lnTo>
                      <a:lnTo>
                        <a:pt x="374650" y="75565"/>
                      </a:lnTo>
                      <a:lnTo>
                        <a:pt x="397891" y="111252"/>
                      </a:lnTo>
                      <a:lnTo>
                        <a:pt x="407670" y="133223"/>
                      </a:lnTo>
                      <a:lnTo>
                        <a:pt x="415417" y="155067"/>
                      </a:lnTo>
                      <a:lnTo>
                        <a:pt x="421259" y="178943"/>
                      </a:lnTo>
                      <a:lnTo>
                        <a:pt x="425069" y="202692"/>
                      </a:lnTo>
                      <a:lnTo>
                        <a:pt x="427101" y="226568"/>
                      </a:lnTo>
                      <a:lnTo>
                        <a:pt x="427101" y="252349"/>
                      </a:lnTo>
                      <a:lnTo>
                        <a:pt x="425069" y="278257"/>
                      </a:lnTo>
                      <a:lnTo>
                        <a:pt x="419354" y="304038"/>
                      </a:lnTo>
                      <a:lnTo>
                        <a:pt x="413512" y="327914"/>
                      </a:lnTo>
                      <a:lnTo>
                        <a:pt x="403733" y="351790"/>
                      </a:lnTo>
                      <a:lnTo>
                        <a:pt x="394081" y="373634"/>
                      </a:lnTo>
                      <a:lnTo>
                        <a:pt x="382397" y="393446"/>
                      </a:lnTo>
                      <a:lnTo>
                        <a:pt x="368808" y="413385"/>
                      </a:lnTo>
                      <a:lnTo>
                        <a:pt x="355219" y="431165"/>
                      </a:lnTo>
                      <a:lnTo>
                        <a:pt x="320294" y="463042"/>
                      </a:lnTo>
                      <a:lnTo>
                        <a:pt x="302768" y="474980"/>
                      </a:lnTo>
                      <a:lnTo>
                        <a:pt x="264033" y="494792"/>
                      </a:lnTo>
                      <a:lnTo>
                        <a:pt x="242570" y="500761"/>
                      </a:lnTo>
                      <a:lnTo>
                        <a:pt x="221361" y="504698"/>
                      </a:lnTo>
                      <a:lnTo>
                        <a:pt x="178562" y="504698"/>
                      </a:lnTo>
                      <a:lnTo>
                        <a:pt x="157226" y="500761"/>
                      </a:lnTo>
                      <a:lnTo>
                        <a:pt x="137795" y="494792"/>
                      </a:lnTo>
                      <a:lnTo>
                        <a:pt x="118364" y="484886"/>
                      </a:lnTo>
                      <a:lnTo>
                        <a:pt x="100965" y="474980"/>
                      </a:lnTo>
                      <a:lnTo>
                        <a:pt x="83439" y="463042"/>
                      </a:lnTo>
                      <a:lnTo>
                        <a:pt x="67945" y="447167"/>
                      </a:lnTo>
                      <a:lnTo>
                        <a:pt x="54356" y="431165"/>
                      </a:lnTo>
                      <a:lnTo>
                        <a:pt x="40767" y="413385"/>
                      </a:lnTo>
                      <a:lnTo>
                        <a:pt x="29083" y="393446"/>
                      </a:lnTo>
                      <a:lnTo>
                        <a:pt x="19431" y="373634"/>
                      </a:lnTo>
                      <a:lnTo>
                        <a:pt x="11684" y="351790"/>
                      </a:lnTo>
                      <a:lnTo>
                        <a:pt x="5842" y="327914"/>
                      </a:lnTo>
                      <a:lnTo>
                        <a:pt x="1905" y="304038"/>
                      </a:lnTo>
                      <a:lnTo>
                        <a:pt x="0" y="278257"/>
                      </a:lnTo>
                      <a:lnTo>
                        <a:pt x="3810" y="226568"/>
                      </a:lnTo>
                      <a:lnTo>
                        <a:pt x="7747" y="202692"/>
                      </a:lnTo>
                      <a:lnTo>
                        <a:pt x="23368" y="155067"/>
                      </a:lnTo>
                      <a:lnTo>
                        <a:pt x="33020" y="133223"/>
                      </a:lnTo>
                      <a:lnTo>
                        <a:pt x="44577" y="111252"/>
                      </a:lnTo>
                      <a:lnTo>
                        <a:pt x="58293" y="93345"/>
                      </a:lnTo>
                      <a:lnTo>
                        <a:pt x="89281" y="57658"/>
                      </a:lnTo>
                      <a:lnTo>
                        <a:pt x="106807" y="43688"/>
                      </a:lnTo>
                      <a:lnTo>
                        <a:pt x="124206" y="31877"/>
                      </a:lnTo>
                      <a:lnTo>
                        <a:pt x="143637" y="19939"/>
                      </a:lnTo>
                      <a:lnTo>
                        <a:pt x="164973" y="11938"/>
                      </a:lnTo>
                      <a:lnTo>
                        <a:pt x="184404" y="5969"/>
                      </a:lnTo>
                      <a:lnTo>
                        <a:pt x="205740" y="2032"/>
                      </a:lnTo>
                      <a:lnTo>
                        <a:pt x="227076" y="0"/>
                      </a:lnTo>
                      <a:close/>
                    </a:path>
                  </a:pathLst>
                </a:custGeom>
                <a:solidFill>
                  <a:srgbClr val="FFD600"/>
                </a:solidFill>
                <a:ln w="0" cap="flat" cmpd="sng" algn="ctr">
                  <a:solidFill>
                    <a:srgbClr val="FFD6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7" name="Freeform 376"/>
                <p:cNvSpPr/>
                <p:nvPr/>
              </p:nvSpPr>
              <p:spPr>
                <a:xfrm>
                  <a:off x="967359" y="3584956"/>
                  <a:ext cx="407671" cy="4787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7671" h="478791">
                      <a:moveTo>
                        <a:pt x="238760" y="0"/>
                      </a:moveTo>
                      <a:lnTo>
                        <a:pt x="260096" y="3937"/>
                      </a:lnTo>
                      <a:lnTo>
                        <a:pt x="279527" y="9906"/>
                      </a:lnTo>
                      <a:lnTo>
                        <a:pt x="296926" y="17907"/>
                      </a:lnTo>
                      <a:lnTo>
                        <a:pt x="314452" y="27813"/>
                      </a:lnTo>
                      <a:lnTo>
                        <a:pt x="329946" y="39751"/>
                      </a:lnTo>
                      <a:lnTo>
                        <a:pt x="345440" y="53594"/>
                      </a:lnTo>
                      <a:lnTo>
                        <a:pt x="357124" y="69596"/>
                      </a:lnTo>
                      <a:lnTo>
                        <a:pt x="370713" y="87376"/>
                      </a:lnTo>
                      <a:lnTo>
                        <a:pt x="390144" y="125095"/>
                      </a:lnTo>
                      <a:lnTo>
                        <a:pt x="395986" y="145034"/>
                      </a:lnTo>
                      <a:lnTo>
                        <a:pt x="401828" y="168910"/>
                      </a:lnTo>
                      <a:lnTo>
                        <a:pt x="405638" y="190754"/>
                      </a:lnTo>
                      <a:lnTo>
                        <a:pt x="407670" y="214630"/>
                      </a:lnTo>
                      <a:lnTo>
                        <a:pt x="407670" y="238379"/>
                      </a:lnTo>
                      <a:lnTo>
                        <a:pt x="403733" y="264287"/>
                      </a:lnTo>
                      <a:lnTo>
                        <a:pt x="399796" y="288036"/>
                      </a:lnTo>
                      <a:lnTo>
                        <a:pt x="393954" y="310007"/>
                      </a:lnTo>
                      <a:lnTo>
                        <a:pt x="374650" y="353695"/>
                      </a:lnTo>
                      <a:lnTo>
                        <a:pt x="351282" y="391414"/>
                      </a:lnTo>
                      <a:lnTo>
                        <a:pt x="337693" y="409321"/>
                      </a:lnTo>
                      <a:lnTo>
                        <a:pt x="322199" y="425196"/>
                      </a:lnTo>
                      <a:lnTo>
                        <a:pt x="304673" y="437134"/>
                      </a:lnTo>
                      <a:lnTo>
                        <a:pt x="287274" y="451104"/>
                      </a:lnTo>
                      <a:lnTo>
                        <a:pt x="269748" y="461010"/>
                      </a:lnTo>
                      <a:lnTo>
                        <a:pt x="250444" y="468884"/>
                      </a:lnTo>
                      <a:lnTo>
                        <a:pt x="231013" y="474853"/>
                      </a:lnTo>
                      <a:lnTo>
                        <a:pt x="209677" y="478790"/>
                      </a:lnTo>
                      <a:lnTo>
                        <a:pt x="168910" y="478790"/>
                      </a:lnTo>
                      <a:lnTo>
                        <a:pt x="149479" y="474853"/>
                      </a:lnTo>
                      <a:lnTo>
                        <a:pt x="130048" y="468884"/>
                      </a:lnTo>
                      <a:lnTo>
                        <a:pt x="110617" y="461010"/>
                      </a:lnTo>
                      <a:lnTo>
                        <a:pt x="95123" y="451104"/>
                      </a:lnTo>
                      <a:lnTo>
                        <a:pt x="77597" y="437134"/>
                      </a:lnTo>
                      <a:lnTo>
                        <a:pt x="64008" y="425196"/>
                      </a:lnTo>
                      <a:lnTo>
                        <a:pt x="50419" y="409321"/>
                      </a:lnTo>
                      <a:lnTo>
                        <a:pt x="27178" y="373507"/>
                      </a:lnTo>
                      <a:lnTo>
                        <a:pt x="19431" y="353695"/>
                      </a:lnTo>
                      <a:lnTo>
                        <a:pt x="11684" y="331851"/>
                      </a:lnTo>
                      <a:lnTo>
                        <a:pt x="5842" y="310007"/>
                      </a:lnTo>
                      <a:lnTo>
                        <a:pt x="1905" y="288036"/>
                      </a:lnTo>
                      <a:lnTo>
                        <a:pt x="0" y="264287"/>
                      </a:lnTo>
                      <a:lnTo>
                        <a:pt x="1905" y="238379"/>
                      </a:lnTo>
                      <a:lnTo>
                        <a:pt x="3810" y="214630"/>
                      </a:lnTo>
                      <a:lnTo>
                        <a:pt x="7747" y="190754"/>
                      </a:lnTo>
                      <a:lnTo>
                        <a:pt x="15494" y="168910"/>
                      </a:lnTo>
                      <a:lnTo>
                        <a:pt x="23241" y="145034"/>
                      </a:lnTo>
                      <a:lnTo>
                        <a:pt x="33020" y="125095"/>
                      </a:lnTo>
                      <a:lnTo>
                        <a:pt x="56261" y="87376"/>
                      </a:lnTo>
                      <a:lnTo>
                        <a:pt x="71755" y="69596"/>
                      </a:lnTo>
                      <a:lnTo>
                        <a:pt x="87376" y="53594"/>
                      </a:lnTo>
                      <a:lnTo>
                        <a:pt x="102870" y="39751"/>
                      </a:lnTo>
                      <a:lnTo>
                        <a:pt x="120269" y="27813"/>
                      </a:lnTo>
                      <a:lnTo>
                        <a:pt x="139700" y="17907"/>
                      </a:lnTo>
                      <a:lnTo>
                        <a:pt x="157226" y="9906"/>
                      </a:lnTo>
                      <a:lnTo>
                        <a:pt x="178562" y="3937"/>
                      </a:lnTo>
                      <a:lnTo>
                        <a:pt x="197993" y="0"/>
                      </a:lnTo>
                      <a:lnTo>
                        <a:pt x="219329" y="0"/>
                      </a:lnTo>
                      <a:close/>
                    </a:path>
                  </a:pathLst>
                </a:custGeom>
                <a:solidFill>
                  <a:srgbClr val="FFD900"/>
                </a:solidFill>
                <a:ln w="0" cap="flat" cmpd="sng" algn="ctr">
                  <a:solidFill>
                    <a:srgbClr val="FFD9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8" name="Freeform 377"/>
                <p:cNvSpPr/>
                <p:nvPr/>
              </p:nvSpPr>
              <p:spPr>
                <a:xfrm>
                  <a:off x="1293495" y="3727958"/>
                  <a:ext cx="93092" cy="656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092" h="65660">
                      <a:moveTo>
                        <a:pt x="56261" y="0"/>
                      </a:moveTo>
                      <a:lnTo>
                        <a:pt x="73660" y="4064"/>
                      </a:lnTo>
                      <a:lnTo>
                        <a:pt x="85344" y="11938"/>
                      </a:lnTo>
                      <a:lnTo>
                        <a:pt x="93091" y="23876"/>
                      </a:lnTo>
                      <a:lnTo>
                        <a:pt x="93091" y="35814"/>
                      </a:lnTo>
                      <a:lnTo>
                        <a:pt x="85344" y="49657"/>
                      </a:lnTo>
                      <a:lnTo>
                        <a:pt x="65913" y="61595"/>
                      </a:lnTo>
                      <a:lnTo>
                        <a:pt x="46609" y="65659"/>
                      </a:lnTo>
                      <a:lnTo>
                        <a:pt x="36830" y="65659"/>
                      </a:lnTo>
                      <a:lnTo>
                        <a:pt x="21336" y="61595"/>
                      </a:lnTo>
                      <a:lnTo>
                        <a:pt x="7747" y="53721"/>
                      </a:lnTo>
                      <a:lnTo>
                        <a:pt x="1905" y="43688"/>
                      </a:lnTo>
                      <a:lnTo>
                        <a:pt x="0" y="35814"/>
                      </a:lnTo>
                      <a:lnTo>
                        <a:pt x="3810" y="23876"/>
                      </a:lnTo>
                      <a:lnTo>
                        <a:pt x="7747" y="17907"/>
                      </a:lnTo>
                      <a:lnTo>
                        <a:pt x="13589" y="11938"/>
                      </a:lnTo>
                      <a:lnTo>
                        <a:pt x="29083" y="4064"/>
                      </a:lnTo>
                      <a:lnTo>
                        <a:pt x="46609" y="0"/>
                      </a:lnTo>
                      <a:close/>
                    </a:path>
                  </a:pathLst>
                </a:custGeom>
                <a:solidFill>
                  <a:srgbClr val="FFD900"/>
                </a:solidFill>
                <a:ln w="0" cap="flat" cmpd="sng" algn="ctr">
                  <a:solidFill>
                    <a:srgbClr val="FFD9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9" name="Freeform 378"/>
                <p:cNvSpPr/>
                <p:nvPr/>
              </p:nvSpPr>
              <p:spPr>
                <a:xfrm>
                  <a:off x="1295400" y="3729990"/>
                  <a:ext cx="91187" cy="636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1187" h="63628">
                      <a:moveTo>
                        <a:pt x="62103" y="0"/>
                      </a:moveTo>
                      <a:lnTo>
                        <a:pt x="69850" y="3937"/>
                      </a:lnTo>
                      <a:lnTo>
                        <a:pt x="77597" y="5969"/>
                      </a:lnTo>
                      <a:lnTo>
                        <a:pt x="87376" y="15875"/>
                      </a:lnTo>
                      <a:lnTo>
                        <a:pt x="91186" y="27813"/>
                      </a:lnTo>
                      <a:lnTo>
                        <a:pt x="87376" y="39751"/>
                      </a:lnTo>
                      <a:lnTo>
                        <a:pt x="83439" y="45720"/>
                      </a:lnTo>
                      <a:lnTo>
                        <a:pt x="77597" y="51689"/>
                      </a:lnTo>
                      <a:lnTo>
                        <a:pt x="62103" y="59563"/>
                      </a:lnTo>
                      <a:lnTo>
                        <a:pt x="44704" y="63627"/>
                      </a:lnTo>
                      <a:lnTo>
                        <a:pt x="36830" y="63627"/>
                      </a:lnTo>
                      <a:lnTo>
                        <a:pt x="19431" y="59563"/>
                      </a:lnTo>
                      <a:lnTo>
                        <a:pt x="7747" y="51689"/>
                      </a:lnTo>
                      <a:lnTo>
                        <a:pt x="0" y="39751"/>
                      </a:lnTo>
                      <a:lnTo>
                        <a:pt x="0" y="27813"/>
                      </a:lnTo>
                      <a:lnTo>
                        <a:pt x="7747" y="15875"/>
                      </a:lnTo>
                      <a:lnTo>
                        <a:pt x="13589" y="9906"/>
                      </a:lnTo>
                      <a:lnTo>
                        <a:pt x="19431" y="5969"/>
                      </a:lnTo>
                      <a:lnTo>
                        <a:pt x="36830" y="0"/>
                      </a:lnTo>
                      <a:lnTo>
                        <a:pt x="44704" y="0"/>
                      </a:lnTo>
                      <a:close/>
                    </a:path>
                  </a:pathLst>
                </a:custGeom>
                <a:solidFill>
                  <a:srgbClr val="FFDB00"/>
                </a:solidFill>
                <a:ln w="0" cap="flat" cmpd="sng" algn="ctr">
                  <a:solidFill>
                    <a:srgbClr val="FFDB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0" name="Freeform 379"/>
                <p:cNvSpPr/>
                <p:nvPr/>
              </p:nvSpPr>
              <p:spPr>
                <a:xfrm>
                  <a:off x="1297305" y="3729990"/>
                  <a:ext cx="87377" cy="615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7377" h="61596">
                      <a:moveTo>
                        <a:pt x="52451" y="0"/>
                      </a:moveTo>
                      <a:lnTo>
                        <a:pt x="67945" y="3937"/>
                      </a:lnTo>
                      <a:lnTo>
                        <a:pt x="79629" y="11938"/>
                      </a:lnTo>
                      <a:lnTo>
                        <a:pt x="83566" y="15875"/>
                      </a:lnTo>
                      <a:lnTo>
                        <a:pt x="87376" y="27813"/>
                      </a:lnTo>
                      <a:lnTo>
                        <a:pt x="83566" y="39751"/>
                      </a:lnTo>
                      <a:lnTo>
                        <a:pt x="79629" y="45720"/>
                      </a:lnTo>
                      <a:lnTo>
                        <a:pt x="73787" y="51689"/>
                      </a:lnTo>
                      <a:lnTo>
                        <a:pt x="67945" y="55626"/>
                      </a:lnTo>
                      <a:lnTo>
                        <a:pt x="60198" y="57658"/>
                      </a:lnTo>
                      <a:lnTo>
                        <a:pt x="52451" y="61595"/>
                      </a:lnTo>
                      <a:lnTo>
                        <a:pt x="34925" y="61595"/>
                      </a:lnTo>
                      <a:lnTo>
                        <a:pt x="11684" y="55626"/>
                      </a:lnTo>
                      <a:lnTo>
                        <a:pt x="2032" y="45720"/>
                      </a:lnTo>
                      <a:lnTo>
                        <a:pt x="0" y="39751"/>
                      </a:lnTo>
                      <a:lnTo>
                        <a:pt x="0" y="27813"/>
                      </a:lnTo>
                      <a:lnTo>
                        <a:pt x="2032" y="21844"/>
                      </a:lnTo>
                      <a:lnTo>
                        <a:pt x="11684" y="11938"/>
                      </a:lnTo>
                      <a:lnTo>
                        <a:pt x="25273" y="3937"/>
                      </a:lnTo>
                      <a:lnTo>
                        <a:pt x="42799" y="0"/>
                      </a:lnTo>
                      <a:close/>
                    </a:path>
                  </a:pathLst>
                </a:custGeom>
                <a:solidFill>
                  <a:srgbClr val="FFDB00"/>
                </a:solidFill>
                <a:ln w="0" cap="flat" cmpd="sng" algn="ctr">
                  <a:solidFill>
                    <a:srgbClr val="FFDB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1" name="Freeform 380"/>
                <p:cNvSpPr/>
                <p:nvPr/>
              </p:nvSpPr>
              <p:spPr>
                <a:xfrm>
                  <a:off x="1297305" y="3732022"/>
                  <a:ext cx="85472" cy="5956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5472" h="59564">
                      <a:moveTo>
                        <a:pt x="60198" y="0"/>
                      </a:moveTo>
                      <a:lnTo>
                        <a:pt x="66040" y="1905"/>
                      </a:lnTo>
                      <a:lnTo>
                        <a:pt x="73787" y="5969"/>
                      </a:lnTo>
                      <a:lnTo>
                        <a:pt x="77724" y="9906"/>
                      </a:lnTo>
                      <a:lnTo>
                        <a:pt x="81534" y="15875"/>
                      </a:lnTo>
                      <a:lnTo>
                        <a:pt x="85471" y="19812"/>
                      </a:lnTo>
                      <a:lnTo>
                        <a:pt x="85471" y="31750"/>
                      </a:lnTo>
                      <a:lnTo>
                        <a:pt x="77724" y="43688"/>
                      </a:lnTo>
                      <a:lnTo>
                        <a:pt x="73787" y="47625"/>
                      </a:lnTo>
                      <a:lnTo>
                        <a:pt x="60198" y="55626"/>
                      </a:lnTo>
                      <a:lnTo>
                        <a:pt x="42799" y="59563"/>
                      </a:lnTo>
                      <a:lnTo>
                        <a:pt x="34925" y="59563"/>
                      </a:lnTo>
                      <a:lnTo>
                        <a:pt x="19431" y="55626"/>
                      </a:lnTo>
                      <a:lnTo>
                        <a:pt x="7747" y="47625"/>
                      </a:lnTo>
                      <a:lnTo>
                        <a:pt x="3937" y="43688"/>
                      </a:lnTo>
                      <a:lnTo>
                        <a:pt x="0" y="31750"/>
                      </a:lnTo>
                      <a:lnTo>
                        <a:pt x="3937" y="19812"/>
                      </a:lnTo>
                      <a:lnTo>
                        <a:pt x="7747" y="13843"/>
                      </a:lnTo>
                      <a:lnTo>
                        <a:pt x="27178" y="1905"/>
                      </a:lnTo>
                      <a:lnTo>
                        <a:pt x="34925" y="0"/>
                      </a:lnTo>
                      <a:lnTo>
                        <a:pt x="42799" y="0"/>
                      </a:lnTo>
                      <a:close/>
                    </a:path>
                  </a:pathLst>
                </a:custGeom>
                <a:solidFill>
                  <a:srgbClr val="FFDE00"/>
                </a:solidFill>
                <a:ln w="0" cap="flat" cmpd="sng" algn="ctr">
                  <a:solidFill>
                    <a:srgbClr val="FFDE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2" name="Freeform 381"/>
                <p:cNvSpPr/>
                <p:nvPr/>
              </p:nvSpPr>
              <p:spPr>
                <a:xfrm>
                  <a:off x="1299337" y="3732022"/>
                  <a:ext cx="81535" cy="575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1535" h="57532">
                      <a:moveTo>
                        <a:pt x="50419" y="0"/>
                      </a:moveTo>
                      <a:lnTo>
                        <a:pt x="69850" y="5969"/>
                      </a:lnTo>
                      <a:lnTo>
                        <a:pt x="75692" y="9906"/>
                      </a:lnTo>
                      <a:lnTo>
                        <a:pt x="81534" y="19812"/>
                      </a:lnTo>
                      <a:lnTo>
                        <a:pt x="81534" y="31750"/>
                      </a:lnTo>
                      <a:lnTo>
                        <a:pt x="79502" y="37719"/>
                      </a:lnTo>
                      <a:lnTo>
                        <a:pt x="75692" y="43688"/>
                      </a:lnTo>
                      <a:lnTo>
                        <a:pt x="69850" y="47625"/>
                      </a:lnTo>
                      <a:lnTo>
                        <a:pt x="56261" y="53594"/>
                      </a:lnTo>
                      <a:lnTo>
                        <a:pt x="40767" y="57531"/>
                      </a:lnTo>
                      <a:lnTo>
                        <a:pt x="25146" y="57531"/>
                      </a:lnTo>
                      <a:lnTo>
                        <a:pt x="11557" y="51562"/>
                      </a:lnTo>
                      <a:lnTo>
                        <a:pt x="3810" y="43688"/>
                      </a:lnTo>
                      <a:lnTo>
                        <a:pt x="0" y="31750"/>
                      </a:lnTo>
                      <a:lnTo>
                        <a:pt x="3810" y="19812"/>
                      </a:lnTo>
                      <a:lnTo>
                        <a:pt x="7747" y="15875"/>
                      </a:lnTo>
                      <a:lnTo>
                        <a:pt x="11557" y="9906"/>
                      </a:lnTo>
                      <a:lnTo>
                        <a:pt x="25146" y="3937"/>
                      </a:lnTo>
                      <a:lnTo>
                        <a:pt x="40767" y="0"/>
                      </a:lnTo>
                      <a:close/>
                    </a:path>
                  </a:pathLst>
                </a:custGeom>
                <a:solidFill>
                  <a:srgbClr val="FFDE00"/>
                </a:solidFill>
                <a:ln w="0" cap="flat" cmpd="sng" algn="ctr">
                  <a:solidFill>
                    <a:srgbClr val="FFDE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3" name="Freeform 382"/>
                <p:cNvSpPr/>
                <p:nvPr/>
              </p:nvSpPr>
              <p:spPr>
                <a:xfrm>
                  <a:off x="1301242" y="3733927"/>
                  <a:ext cx="79630" cy="556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630" h="55627">
                      <a:moveTo>
                        <a:pt x="54356" y="0"/>
                      </a:moveTo>
                      <a:lnTo>
                        <a:pt x="67945" y="5969"/>
                      </a:lnTo>
                      <a:lnTo>
                        <a:pt x="75692" y="13970"/>
                      </a:lnTo>
                      <a:lnTo>
                        <a:pt x="77597" y="19939"/>
                      </a:lnTo>
                      <a:lnTo>
                        <a:pt x="79629" y="23876"/>
                      </a:lnTo>
                      <a:lnTo>
                        <a:pt x="75692" y="35814"/>
                      </a:lnTo>
                      <a:lnTo>
                        <a:pt x="71755" y="39751"/>
                      </a:lnTo>
                      <a:lnTo>
                        <a:pt x="67945" y="45720"/>
                      </a:lnTo>
                      <a:lnTo>
                        <a:pt x="54356" y="51689"/>
                      </a:lnTo>
                      <a:lnTo>
                        <a:pt x="38862" y="55626"/>
                      </a:lnTo>
                      <a:lnTo>
                        <a:pt x="23241" y="53721"/>
                      </a:lnTo>
                      <a:lnTo>
                        <a:pt x="11557" y="49657"/>
                      </a:lnTo>
                      <a:lnTo>
                        <a:pt x="5842" y="45720"/>
                      </a:lnTo>
                      <a:lnTo>
                        <a:pt x="0" y="35814"/>
                      </a:lnTo>
                      <a:lnTo>
                        <a:pt x="0" y="23876"/>
                      </a:lnTo>
                      <a:lnTo>
                        <a:pt x="1905" y="17907"/>
                      </a:lnTo>
                      <a:lnTo>
                        <a:pt x="5842" y="13970"/>
                      </a:lnTo>
                      <a:lnTo>
                        <a:pt x="23241" y="2032"/>
                      </a:lnTo>
                      <a:lnTo>
                        <a:pt x="38862" y="0"/>
                      </a:lnTo>
                      <a:close/>
                    </a:path>
                  </a:pathLst>
                </a:custGeom>
                <a:solidFill>
                  <a:srgbClr val="FFDE00"/>
                </a:solidFill>
                <a:ln w="0" cap="flat" cmpd="sng" algn="ctr">
                  <a:solidFill>
                    <a:srgbClr val="FFDE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4" name="Freeform 383"/>
                <p:cNvSpPr/>
                <p:nvPr/>
              </p:nvSpPr>
              <p:spPr>
                <a:xfrm>
                  <a:off x="1303147" y="3733927"/>
                  <a:ext cx="75693" cy="537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693" h="53722">
                      <a:moveTo>
                        <a:pt x="52451" y="2032"/>
                      </a:moveTo>
                      <a:lnTo>
                        <a:pt x="64008" y="5969"/>
                      </a:lnTo>
                      <a:lnTo>
                        <a:pt x="69850" y="10033"/>
                      </a:lnTo>
                      <a:lnTo>
                        <a:pt x="75692" y="19939"/>
                      </a:lnTo>
                      <a:lnTo>
                        <a:pt x="75692" y="29845"/>
                      </a:lnTo>
                      <a:lnTo>
                        <a:pt x="69850" y="39751"/>
                      </a:lnTo>
                      <a:lnTo>
                        <a:pt x="52451" y="51689"/>
                      </a:lnTo>
                      <a:lnTo>
                        <a:pt x="36957" y="53721"/>
                      </a:lnTo>
                      <a:lnTo>
                        <a:pt x="23241" y="53721"/>
                      </a:lnTo>
                      <a:lnTo>
                        <a:pt x="9652" y="47752"/>
                      </a:lnTo>
                      <a:lnTo>
                        <a:pt x="1905" y="39751"/>
                      </a:lnTo>
                      <a:lnTo>
                        <a:pt x="0" y="35814"/>
                      </a:lnTo>
                      <a:lnTo>
                        <a:pt x="0" y="23876"/>
                      </a:lnTo>
                      <a:lnTo>
                        <a:pt x="5842" y="13970"/>
                      </a:lnTo>
                      <a:lnTo>
                        <a:pt x="9652" y="10033"/>
                      </a:lnTo>
                      <a:lnTo>
                        <a:pt x="23241" y="4064"/>
                      </a:lnTo>
                      <a:lnTo>
                        <a:pt x="36957" y="0"/>
                      </a:lnTo>
                      <a:close/>
                    </a:path>
                  </a:pathLst>
                </a:custGeom>
                <a:solidFill>
                  <a:srgbClr val="FFE000"/>
                </a:solidFill>
                <a:ln w="0" cap="flat" cmpd="sng" algn="ctr">
                  <a:solidFill>
                    <a:srgbClr val="FFE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5" name="Freeform 384"/>
                <p:cNvSpPr/>
                <p:nvPr/>
              </p:nvSpPr>
              <p:spPr>
                <a:xfrm>
                  <a:off x="1303147" y="3735959"/>
                  <a:ext cx="73788" cy="516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788" h="51690">
                      <a:moveTo>
                        <a:pt x="52451" y="0"/>
                      </a:moveTo>
                      <a:lnTo>
                        <a:pt x="67945" y="8001"/>
                      </a:lnTo>
                      <a:lnTo>
                        <a:pt x="71882" y="11938"/>
                      </a:lnTo>
                      <a:lnTo>
                        <a:pt x="73787" y="17907"/>
                      </a:lnTo>
                      <a:lnTo>
                        <a:pt x="73787" y="27813"/>
                      </a:lnTo>
                      <a:lnTo>
                        <a:pt x="71882" y="33782"/>
                      </a:lnTo>
                      <a:lnTo>
                        <a:pt x="64008" y="41656"/>
                      </a:lnTo>
                      <a:lnTo>
                        <a:pt x="52451" y="47625"/>
                      </a:lnTo>
                      <a:lnTo>
                        <a:pt x="36957" y="51689"/>
                      </a:lnTo>
                      <a:lnTo>
                        <a:pt x="23241" y="49657"/>
                      </a:lnTo>
                      <a:lnTo>
                        <a:pt x="11684" y="45720"/>
                      </a:lnTo>
                      <a:lnTo>
                        <a:pt x="5842" y="41656"/>
                      </a:lnTo>
                      <a:lnTo>
                        <a:pt x="0" y="27813"/>
                      </a:lnTo>
                      <a:lnTo>
                        <a:pt x="3937" y="17907"/>
                      </a:lnTo>
                      <a:lnTo>
                        <a:pt x="11684" y="8001"/>
                      </a:lnTo>
                      <a:lnTo>
                        <a:pt x="23241" y="2032"/>
                      </a:lnTo>
                      <a:lnTo>
                        <a:pt x="36957" y="0"/>
                      </a:lnTo>
                      <a:close/>
                    </a:path>
                  </a:pathLst>
                </a:custGeom>
                <a:solidFill>
                  <a:srgbClr val="FFE000"/>
                </a:solidFill>
                <a:ln w="0" cap="flat" cmpd="sng" algn="ctr">
                  <a:solidFill>
                    <a:srgbClr val="FFE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6" name="Freeform 385"/>
                <p:cNvSpPr/>
                <p:nvPr/>
              </p:nvSpPr>
              <p:spPr>
                <a:xfrm>
                  <a:off x="1305052" y="3735959"/>
                  <a:ext cx="71883" cy="496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883" h="49658">
                      <a:moveTo>
                        <a:pt x="48514" y="2032"/>
                      </a:moveTo>
                      <a:lnTo>
                        <a:pt x="60198" y="5969"/>
                      </a:lnTo>
                      <a:lnTo>
                        <a:pt x="67945" y="13970"/>
                      </a:lnTo>
                      <a:lnTo>
                        <a:pt x="71882" y="21844"/>
                      </a:lnTo>
                      <a:lnTo>
                        <a:pt x="69977" y="27813"/>
                      </a:lnTo>
                      <a:lnTo>
                        <a:pt x="67945" y="31750"/>
                      </a:lnTo>
                      <a:lnTo>
                        <a:pt x="60198" y="41656"/>
                      </a:lnTo>
                      <a:lnTo>
                        <a:pt x="48514" y="47625"/>
                      </a:lnTo>
                      <a:lnTo>
                        <a:pt x="35052" y="49657"/>
                      </a:lnTo>
                      <a:lnTo>
                        <a:pt x="21336" y="49657"/>
                      </a:lnTo>
                      <a:lnTo>
                        <a:pt x="5842" y="41656"/>
                      </a:lnTo>
                      <a:lnTo>
                        <a:pt x="2032" y="37719"/>
                      </a:lnTo>
                      <a:lnTo>
                        <a:pt x="0" y="31750"/>
                      </a:lnTo>
                      <a:lnTo>
                        <a:pt x="0" y="21844"/>
                      </a:lnTo>
                      <a:lnTo>
                        <a:pt x="2032" y="17907"/>
                      </a:lnTo>
                      <a:lnTo>
                        <a:pt x="9779" y="9906"/>
                      </a:lnTo>
                      <a:lnTo>
                        <a:pt x="21336" y="3937"/>
                      </a:lnTo>
                      <a:lnTo>
                        <a:pt x="35052" y="0"/>
                      </a:lnTo>
                      <a:close/>
                    </a:path>
                  </a:pathLst>
                </a:custGeom>
                <a:solidFill>
                  <a:srgbClr val="FFE300"/>
                </a:solidFill>
                <a:ln w="0" cap="flat" cmpd="sng" algn="ctr">
                  <a:solidFill>
                    <a:srgbClr val="FFE3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7" name="Freeform 386"/>
                <p:cNvSpPr/>
                <p:nvPr/>
              </p:nvSpPr>
              <p:spPr>
                <a:xfrm>
                  <a:off x="1307084" y="3737991"/>
                  <a:ext cx="67946" cy="476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946" h="47626">
                      <a:moveTo>
                        <a:pt x="46482" y="0"/>
                      </a:moveTo>
                      <a:lnTo>
                        <a:pt x="58166" y="3937"/>
                      </a:lnTo>
                      <a:lnTo>
                        <a:pt x="64008" y="11938"/>
                      </a:lnTo>
                      <a:lnTo>
                        <a:pt x="67945" y="15875"/>
                      </a:lnTo>
                      <a:lnTo>
                        <a:pt x="67945" y="25781"/>
                      </a:lnTo>
                      <a:lnTo>
                        <a:pt x="58166" y="37719"/>
                      </a:lnTo>
                      <a:lnTo>
                        <a:pt x="46482" y="43688"/>
                      </a:lnTo>
                      <a:lnTo>
                        <a:pt x="33020" y="47625"/>
                      </a:lnTo>
                      <a:lnTo>
                        <a:pt x="19304" y="45593"/>
                      </a:lnTo>
                      <a:lnTo>
                        <a:pt x="9652" y="41656"/>
                      </a:lnTo>
                      <a:lnTo>
                        <a:pt x="1905" y="33655"/>
                      </a:lnTo>
                      <a:lnTo>
                        <a:pt x="0" y="29718"/>
                      </a:lnTo>
                      <a:lnTo>
                        <a:pt x="0" y="19812"/>
                      </a:lnTo>
                      <a:lnTo>
                        <a:pt x="1905" y="15875"/>
                      </a:lnTo>
                      <a:lnTo>
                        <a:pt x="9652" y="7874"/>
                      </a:lnTo>
                      <a:lnTo>
                        <a:pt x="19304" y="1905"/>
                      </a:lnTo>
                      <a:lnTo>
                        <a:pt x="33020" y="0"/>
                      </a:lnTo>
                      <a:close/>
                    </a:path>
                  </a:pathLst>
                </a:custGeom>
                <a:solidFill>
                  <a:srgbClr val="FFE300"/>
                </a:solidFill>
                <a:ln w="0" cap="flat" cmpd="sng" algn="ctr">
                  <a:solidFill>
                    <a:srgbClr val="FFE3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8" name="Freeform 387"/>
                <p:cNvSpPr/>
                <p:nvPr/>
              </p:nvSpPr>
              <p:spPr>
                <a:xfrm>
                  <a:off x="1307084" y="3737991"/>
                  <a:ext cx="65914" cy="455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914" h="45594">
                      <a:moveTo>
                        <a:pt x="46482" y="1905"/>
                      </a:moveTo>
                      <a:lnTo>
                        <a:pt x="56261" y="5969"/>
                      </a:lnTo>
                      <a:lnTo>
                        <a:pt x="64008" y="11938"/>
                      </a:lnTo>
                      <a:lnTo>
                        <a:pt x="65913" y="15875"/>
                      </a:lnTo>
                      <a:lnTo>
                        <a:pt x="65913" y="25781"/>
                      </a:lnTo>
                      <a:lnTo>
                        <a:pt x="64008" y="29718"/>
                      </a:lnTo>
                      <a:lnTo>
                        <a:pt x="56261" y="37719"/>
                      </a:lnTo>
                      <a:lnTo>
                        <a:pt x="46482" y="43688"/>
                      </a:lnTo>
                      <a:lnTo>
                        <a:pt x="33020" y="45593"/>
                      </a:lnTo>
                      <a:lnTo>
                        <a:pt x="21336" y="45593"/>
                      </a:lnTo>
                      <a:lnTo>
                        <a:pt x="9652" y="41656"/>
                      </a:lnTo>
                      <a:lnTo>
                        <a:pt x="3810" y="33655"/>
                      </a:lnTo>
                      <a:lnTo>
                        <a:pt x="0" y="25781"/>
                      </a:lnTo>
                      <a:lnTo>
                        <a:pt x="1905" y="19812"/>
                      </a:lnTo>
                      <a:lnTo>
                        <a:pt x="3810" y="15875"/>
                      </a:lnTo>
                      <a:lnTo>
                        <a:pt x="9652" y="7874"/>
                      </a:lnTo>
                      <a:lnTo>
                        <a:pt x="21336" y="1905"/>
                      </a:lnTo>
                      <a:lnTo>
                        <a:pt x="33020" y="0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 w="0" cap="flat" cmpd="sng" algn="ctr">
                  <a:solidFill>
                    <a:srgbClr val="FFE6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9" name="Freeform 388"/>
                <p:cNvSpPr/>
                <p:nvPr/>
              </p:nvSpPr>
              <p:spPr>
                <a:xfrm>
                  <a:off x="1308989" y="3739896"/>
                  <a:ext cx="62104" cy="436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104" h="43689">
                      <a:moveTo>
                        <a:pt x="44577" y="0"/>
                      </a:moveTo>
                      <a:lnTo>
                        <a:pt x="54356" y="4064"/>
                      </a:lnTo>
                      <a:lnTo>
                        <a:pt x="60198" y="10033"/>
                      </a:lnTo>
                      <a:lnTo>
                        <a:pt x="62103" y="13970"/>
                      </a:lnTo>
                      <a:lnTo>
                        <a:pt x="62103" y="23876"/>
                      </a:lnTo>
                      <a:lnTo>
                        <a:pt x="60198" y="27813"/>
                      </a:lnTo>
                      <a:lnTo>
                        <a:pt x="54356" y="35814"/>
                      </a:lnTo>
                      <a:lnTo>
                        <a:pt x="31115" y="43688"/>
                      </a:lnTo>
                      <a:lnTo>
                        <a:pt x="19431" y="41783"/>
                      </a:lnTo>
                      <a:lnTo>
                        <a:pt x="9652" y="37719"/>
                      </a:lnTo>
                      <a:lnTo>
                        <a:pt x="1905" y="31750"/>
                      </a:lnTo>
                      <a:lnTo>
                        <a:pt x="0" y="27813"/>
                      </a:lnTo>
                      <a:lnTo>
                        <a:pt x="0" y="17907"/>
                      </a:lnTo>
                      <a:lnTo>
                        <a:pt x="1905" y="13970"/>
                      </a:lnTo>
                      <a:lnTo>
                        <a:pt x="19431" y="2032"/>
                      </a:lnTo>
                      <a:lnTo>
                        <a:pt x="31115" y="0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 w="0" cap="flat" cmpd="sng" algn="ctr">
                  <a:solidFill>
                    <a:srgbClr val="FFE6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0" name="Freeform 389"/>
                <p:cNvSpPr/>
                <p:nvPr/>
              </p:nvSpPr>
              <p:spPr>
                <a:xfrm>
                  <a:off x="1310894" y="3739896"/>
                  <a:ext cx="60199" cy="417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0199" h="41784">
                      <a:moveTo>
                        <a:pt x="50419" y="4064"/>
                      </a:moveTo>
                      <a:lnTo>
                        <a:pt x="58293" y="11938"/>
                      </a:lnTo>
                      <a:lnTo>
                        <a:pt x="58293" y="15875"/>
                      </a:lnTo>
                      <a:lnTo>
                        <a:pt x="60198" y="19812"/>
                      </a:lnTo>
                      <a:lnTo>
                        <a:pt x="58293" y="23876"/>
                      </a:lnTo>
                      <a:lnTo>
                        <a:pt x="58293" y="27813"/>
                      </a:lnTo>
                      <a:lnTo>
                        <a:pt x="40767" y="39751"/>
                      </a:lnTo>
                      <a:lnTo>
                        <a:pt x="29210" y="41783"/>
                      </a:lnTo>
                      <a:lnTo>
                        <a:pt x="17526" y="41783"/>
                      </a:lnTo>
                      <a:lnTo>
                        <a:pt x="7747" y="37719"/>
                      </a:lnTo>
                      <a:lnTo>
                        <a:pt x="1905" y="31750"/>
                      </a:lnTo>
                      <a:lnTo>
                        <a:pt x="0" y="27813"/>
                      </a:lnTo>
                      <a:lnTo>
                        <a:pt x="0" y="19812"/>
                      </a:lnTo>
                      <a:lnTo>
                        <a:pt x="1905" y="13970"/>
                      </a:lnTo>
                      <a:lnTo>
                        <a:pt x="7747" y="8001"/>
                      </a:lnTo>
                      <a:lnTo>
                        <a:pt x="17526" y="2032"/>
                      </a:lnTo>
                      <a:lnTo>
                        <a:pt x="29210" y="0"/>
                      </a:lnTo>
                      <a:close/>
                    </a:path>
                  </a:pathLst>
                </a:custGeom>
                <a:solidFill>
                  <a:srgbClr val="FFE800"/>
                </a:solidFill>
                <a:ln w="0" cap="flat" cmpd="sng" algn="ctr">
                  <a:solidFill>
                    <a:srgbClr val="FFE8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1" name="Freeform 390"/>
                <p:cNvSpPr/>
                <p:nvPr/>
              </p:nvSpPr>
              <p:spPr>
                <a:xfrm>
                  <a:off x="1310894" y="3741928"/>
                  <a:ext cx="58294" cy="397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294" h="39752">
                      <a:moveTo>
                        <a:pt x="40767" y="0"/>
                      </a:moveTo>
                      <a:lnTo>
                        <a:pt x="50419" y="3937"/>
                      </a:lnTo>
                      <a:lnTo>
                        <a:pt x="56261" y="9906"/>
                      </a:lnTo>
                      <a:lnTo>
                        <a:pt x="58293" y="13843"/>
                      </a:lnTo>
                      <a:lnTo>
                        <a:pt x="58293" y="17780"/>
                      </a:lnTo>
                      <a:lnTo>
                        <a:pt x="56261" y="25781"/>
                      </a:lnTo>
                      <a:lnTo>
                        <a:pt x="50419" y="31750"/>
                      </a:lnTo>
                      <a:lnTo>
                        <a:pt x="40767" y="37719"/>
                      </a:lnTo>
                      <a:lnTo>
                        <a:pt x="29210" y="39751"/>
                      </a:lnTo>
                      <a:lnTo>
                        <a:pt x="9652" y="35687"/>
                      </a:lnTo>
                      <a:lnTo>
                        <a:pt x="1905" y="25781"/>
                      </a:lnTo>
                      <a:lnTo>
                        <a:pt x="0" y="21844"/>
                      </a:lnTo>
                      <a:lnTo>
                        <a:pt x="3937" y="13843"/>
                      </a:lnTo>
                      <a:lnTo>
                        <a:pt x="9652" y="5969"/>
                      </a:lnTo>
                      <a:lnTo>
                        <a:pt x="19431" y="2032"/>
                      </a:lnTo>
                      <a:lnTo>
                        <a:pt x="29210" y="0"/>
                      </a:lnTo>
                      <a:close/>
                    </a:path>
                  </a:pathLst>
                </a:custGeom>
                <a:solidFill>
                  <a:srgbClr val="FFE800"/>
                </a:solidFill>
                <a:ln w="0" cap="flat" cmpd="sng" algn="ctr">
                  <a:solidFill>
                    <a:srgbClr val="FFE8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2" name="Freeform 391"/>
                <p:cNvSpPr/>
                <p:nvPr/>
              </p:nvSpPr>
              <p:spPr>
                <a:xfrm>
                  <a:off x="1312799" y="3741928"/>
                  <a:ext cx="54357" cy="377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357" h="37720">
                      <a:moveTo>
                        <a:pt x="38862" y="0"/>
                      </a:moveTo>
                      <a:lnTo>
                        <a:pt x="46609" y="3937"/>
                      </a:lnTo>
                      <a:lnTo>
                        <a:pt x="52451" y="9906"/>
                      </a:lnTo>
                      <a:lnTo>
                        <a:pt x="54356" y="17780"/>
                      </a:lnTo>
                      <a:lnTo>
                        <a:pt x="52451" y="25781"/>
                      </a:lnTo>
                      <a:lnTo>
                        <a:pt x="46609" y="31750"/>
                      </a:lnTo>
                      <a:lnTo>
                        <a:pt x="38862" y="35687"/>
                      </a:lnTo>
                      <a:lnTo>
                        <a:pt x="27305" y="37719"/>
                      </a:lnTo>
                      <a:lnTo>
                        <a:pt x="17526" y="37719"/>
                      </a:lnTo>
                      <a:lnTo>
                        <a:pt x="7747" y="33782"/>
                      </a:lnTo>
                      <a:lnTo>
                        <a:pt x="2032" y="27813"/>
                      </a:lnTo>
                      <a:lnTo>
                        <a:pt x="0" y="21844"/>
                      </a:lnTo>
                      <a:lnTo>
                        <a:pt x="2032" y="13843"/>
                      </a:lnTo>
                      <a:lnTo>
                        <a:pt x="7747" y="8001"/>
                      </a:lnTo>
                      <a:lnTo>
                        <a:pt x="17526" y="2032"/>
                      </a:lnTo>
                      <a:lnTo>
                        <a:pt x="27305" y="0"/>
                      </a:lnTo>
                      <a:close/>
                    </a:path>
                  </a:pathLst>
                </a:custGeom>
                <a:solidFill>
                  <a:srgbClr val="FFE800"/>
                </a:solidFill>
                <a:ln w="0" cap="flat" cmpd="sng" algn="ctr">
                  <a:solidFill>
                    <a:srgbClr val="FFE8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3" name="Freeform 392"/>
                <p:cNvSpPr/>
                <p:nvPr/>
              </p:nvSpPr>
              <p:spPr>
                <a:xfrm>
                  <a:off x="1314831" y="3743960"/>
                  <a:ext cx="52325" cy="356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2325" h="35688">
                      <a:moveTo>
                        <a:pt x="34925" y="0"/>
                      </a:moveTo>
                      <a:lnTo>
                        <a:pt x="44577" y="3937"/>
                      </a:lnTo>
                      <a:lnTo>
                        <a:pt x="50419" y="7874"/>
                      </a:lnTo>
                      <a:lnTo>
                        <a:pt x="52324" y="15748"/>
                      </a:lnTo>
                      <a:lnTo>
                        <a:pt x="50419" y="21717"/>
                      </a:lnTo>
                      <a:lnTo>
                        <a:pt x="44577" y="29718"/>
                      </a:lnTo>
                      <a:lnTo>
                        <a:pt x="34925" y="33655"/>
                      </a:lnTo>
                      <a:lnTo>
                        <a:pt x="25273" y="35687"/>
                      </a:lnTo>
                      <a:lnTo>
                        <a:pt x="7747" y="31750"/>
                      </a:lnTo>
                      <a:lnTo>
                        <a:pt x="1905" y="25781"/>
                      </a:lnTo>
                      <a:lnTo>
                        <a:pt x="0" y="19812"/>
                      </a:lnTo>
                      <a:lnTo>
                        <a:pt x="1905" y="11811"/>
                      </a:lnTo>
                      <a:lnTo>
                        <a:pt x="7747" y="5969"/>
                      </a:lnTo>
                      <a:lnTo>
                        <a:pt x="15494" y="1905"/>
                      </a:lnTo>
                      <a:lnTo>
                        <a:pt x="25273" y="0"/>
                      </a:lnTo>
                      <a:close/>
                    </a:path>
                  </a:pathLst>
                </a:custGeom>
                <a:solidFill>
                  <a:srgbClr val="FFEB00"/>
                </a:solidFill>
                <a:ln w="0" cap="flat" cmpd="sng" algn="ctr">
                  <a:solidFill>
                    <a:srgbClr val="FFEB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4" name="Freeform 393"/>
                <p:cNvSpPr/>
                <p:nvPr/>
              </p:nvSpPr>
              <p:spPr>
                <a:xfrm>
                  <a:off x="1316736" y="3743960"/>
                  <a:ext cx="48515" cy="336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515" h="33656">
                      <a:moveTo>
                        <a:pt x="33020" y="0"/>
                      </a:moveTo>
                      <a:lnTo>
                        <a:pt x="40767" y="3937"/>
                      </a:lnTo>
                      <a:lnTo>
                        <a:pt x="46609" y="9906"/>
                      </a:lnTo>
                      <a:lnTo>
                        <a:pt x="48514" y="15748"/>
                      </a:lnTo>
                      <a:lnTo>
                        <a:pt x="46609" y="21717"/>
                      </a:lnTo>
                      <a:lnTo>
                        <a:pt x="40767" y="27686"/>
                      </a:lnTo>
                      <a:lnTo>
                        <a:pt x="33020" y="31750"/>
                      </a:lnTo>
                      <a:lnTo>
                        <a:pt x="23368" y="33655"/>
                      </a:lnTo>
                      <a:lnTo>
                        <a:pt x="13589" y="33655"/>
                      </a:lnTo>
                      <a:lnTo>
                        <a:pt x="5842" y="29718"/>
                      </a:lnTo>
                      <a:lnTo>
                        <a:pt x="1905" y="25781"/>
                      </a:lnTo>
                      <a:lnTo>
                        <a:pt x="0" y="19812"/>
                      </a:lnTo>
                      <a:lnTo>
                        <a:pt x="1905" y="11811"/>
                      </a:lnTo>
                      <a:lnTo>
                        <a:pt x="5842" y="5969"/>
                      </a:lnTo>
                      <a:lnTo>
                        <a:pt x="13589" y="1905"/>
                      </a:lnTo>
                      <a:lnTo>
                        <a:pt x="23368" y="0"/>
                      </a:lnTo>
                      <a:close/>
                    </a:path>
                  </a:pathLst>
                </a:custGeom>
                <a:solidFill>
                  <a:srgbClr val="FFED00"/>
                </a:solidFill>
                <a:ln w="0" cap="flat" cmpd="sng" algn="ctr">
                  <a:solidFill>
                    <a:srgbClr val="FFED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5" name="Freeform 394"/>
                <p:cNvSpPr/>
                <p:nvPr/>
              </p:nvSpPr>
              <p:spPr>
                <a:xfrm>
                  <a:off x="1019810" y="3980307"/>
                  <a:ext cx="135764" cy="656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764" h="65660">
                      <a:moveTo>
                        <a:pt x="94996" y="0"/>
                      </a:moveTo>
                      <a:lnTo>
                        <a:pt x="116459" y="5969"/>
                      </a:lnTo>
                      <a:lnTo>
                        <a:pt x="130048" y="16002"/>
                      </a:lnTo>
                      <a:lnTo>
                        <a:pt x="133858" y="21844"/>
                      </a:lnTo>
                      <a:lnTo>
                        <a:pt x="135763" y="29845"/>
                      </a:lnTo>
                      <a:lnTo>
                        <a:pt x="133858" y="35814"/>
                      </a:lnTo>
                      <a:lnTo>
                        <a:pt x="130048" y="41783"/>
                      </a:lnTo>
                      <a:lnTo>
                        <a:pt x="116459" y="53721"/>
                      </a:lnTo>
                      <a:lnTo>
                        <a:pt x="94996" y="61722"/>
                      </a:lnTo>
                      <a:lnTo>
                        <a:pt x="67818" y="65659"/>
                      </a:lnTo>
                      <a:lnTo>
                        <a:pt x="54356" y="65659"/>
                      </a:lnTo>
                      <a:lnTo>
                        <a:pt x="40767" y="63627"/>
                      </a:lnTo>
                      <a:lnTo>
                        <a:pt x="29083" y="61722"/>
                      </a:lnTo>
                      <a:lnTo>
                        <a:pt x="11557" y="53721"/>
                      </a:lnTo>
                      <a:lnTo>
                        <a:pt x="3810" y="47752"/>
                      </a:lnTo>
                      <a:lnTo>
                        <a:pt x="0" y="41783"/>
                      </a:lnTo>
                      <a:lnTo>
                        <a:pt x="0" y="27813"/>
                      </a:lnTo>
                      <a:lnTo>
                        <a:pt x="3810" y="21844"/>
                      </a:lnTo>
                      <a:lnTo>
                        <a:pt x="11557" y="16002"/>
                      </a:lnTo>
                      <a:lnTo>
                        <a:pt x="29083" y="5969"/>
                      </a:lnTo>
                      <a:lnTo>
                        <a:pt x="40767" y="4064"/>
                      </a:lnTo>
                      <a:lnTo>
                        <a:pt x="54356" y="0"/>
                      </a:lnTo>
                      <a:lnTo>
                        <a:pt x="67818" y="0"/>
                      </a:lnTo>
                      <a:close/>
                    </a:path>
                  </a:pathLst>
                </a:custGeom>
                <a:solidFill>
                  <a:srgbClr val="FFD900"/>
                </a:solidFill>
                <a:ln w="0" cap="flat" cmpd="sng" algn="ctr">
                  <a:solidFill>
                    <a:srgbClr val="FFD9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6" name="Freeform 395"/>
                <p:cNvSpPr/>
                <p:nvPr/>
              </p:nvSpPr>
              <p:spPr>
                <a:xfrm>
                  <a:off x="1021715" y="3980307"/>
                  <a:ext cx="131954" cy="636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1954" h="63628">
                      <a:moveTo>
                        <a:pt x="79629" y="0"/>
                      </a:moveTo>
                      <a:lnTo>
                        <a:pt x="102870" y="4064"/>
                      </a:lnTo>
                      <a:lnTo>
                        <a:pt x="120396" y="11938"/>
                      </a:lnTo>
                      <a:lnTo>
                        <a:pt x="130048" y="21844"/>
                      </a:lnTo>
                      <a:lnTo>
                        <a:pt x="131953" y="29845"/>
                      </a:lnTo>
                      <a:lnTo>
                        <a:pt x="130048" y="35814"/>
                      </a:lnTo>
                      <a:lnTo>
                        <a:pt x="126111" y="41783"/>
                      </a:lnTo>
                      <a:lnTo>
                        <a:pt x="120396" y="47752"/>
                      </a:lnTo>
                      <a:lnTo>
                        <a:pt x="102870" y="57658"/>
                      </a:lnTo>
                      <a:lnTo>
                        <a:pt x="79629" y="61722"/>
                      </a:lnTo>
                      <a:lnTo>
                        <a:pt x="65913" y="63627"/>
                      </a:lnTo>
                      <a:lnTo>
                        <a:pt x="52451" y="63627"/>
                      </a:lnTo>
                      <a:lnTo>
                        <a:pt x="29083" y="59690"/>
                      </a:lnTo>
                      <a:lnTo>
                        <a:pt x="19431" y="55753"/>
                      </a:lnTo>
                      <a:lnTo>
                        <a:pt x="3937" y="47752"/>
                      </a:lnTo>
                      <a:lnTo>
                        <a:pt x="0" y="41783"/>
                      </a:lnTo>
                      <a:lnTo>
                        <a:pt x="0" y="27813"/>
                      </a:lnTo>
                      <a:lnTo>
                        <a:pt x="3937" y="21844"/>
                      </a:lnTo>
                      <a:lnTo>
                        <a:pt x="11684" y="16002"/>
                      </a:lnTo>
                      <a:lnTo>
                        <a:pt x="19431" y="11938"/>
                      </a:lnTo>
                      <a:lnTo>
                        <a:pt x="40767" y="4064"/>
                      </a:lnTo>
                      <a:lnTo>
                        <a:pt x="52451" y="2032"/>
                      </a:lnTo>
                      <a:lnTo>
                        <a:pt x="65913" y="0"/>
                      </a:lnTo>
                      <a:close/>
                    </a:path>
                  </a:pathLst>
                </a:custGeom>
                <a:solidFill>
                  <a:srgbClr val="FFDB00"/>
                </a:solidFill>
                <a:ln w="0" cap="flat" cmpd="sng" algn="ctr">
                  <a:solidFill>
                    <a:srgbClr val="FFDB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7" name="Freeform 396"/>
                <p:cNvSpPr/>
                <p:nvPr/>
              </p:nvSpPr>
              <p:spPr>
                <a:xfrm>
                  <a:off x="1023620" y="3982339"/>
                  <a:ext cx="128144" cy="615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8144" h="61596">
                      <a:moveTo>
                        <a:pt x="89281" y="0"/>
                      </a:moveTo>
                      <a:lnTo>
                        <a:pt x="98933" y="3937"/>
                      </a:lnTo>
                      <a:lnTo>
                        <a:pt x="108712" y="5969"/>
                      </a:lnTo>
                      <a:lnTo>
                        <a:pt x="116459" y="9906"/>
                      </a:lnTo>
                      <a:lnTo>
                        <a:pt x="122301" y="15875"/>
                      </a:lnTo>
                      <a:lnTo>
                        <a:pt x="126238" y="21844"/>
                      </a:lnTo>
                      <a:lnTo>
                        <a:pt x="128143" y="27813"/>
                      </a:lnTo>
                      <a:lnTo>
                        <a:pt x="126238" y="33782"/>
                      </a:lnTo>
                      <a:lnTo>
                        <a:pt x="122301" y="39751"/>
                      </a:lnTo>
                      <a:lnTo>
                        <a:pt x="116459" y="45720"/>
                      </a:lnTo>
                      <a:lnTo>
                        <a:pt x="108712" y="49657"/>
                      </a:lnTo>
                      <a:lnTo>
                        <a:pt x="89281" y="57658"/>
                      </a:lnTo>
                      <a:lnTo>
                        <a:pt x="77724" y="59690"/>
                      </a:lnTo>
                      <a:lnTo>
                        <a:pt x="64008" y="61595"/>
                      </a:lnTo>
                      <a:lnTo>
                        <a:pt x="50546" y="61595"/>
                      </a:lnTo>
                      <a:lnTo>
                        <a:pt x="27178" y="57658"/>
                      </a:lnTo>
                      <a:lnTo>
                        <a:pt x="9779" y="49657"/>
                      </a:lnTo>
                      <a:lnTo>
                        <a:pt x="0" y="39751"/>
                      </a:lnTo>
                      <a:lnTo>
                        <a:pt x="0" y="25781"/>
                      </a:lnTo>
                      <a:lnTo>
                        <a:pt x="3937" y="19812"/>
                      </a:lnTo>
                      <a:lnTo>
                        <a:pt x="17526" y="9906"/>
                      </a:lnTo>
                      <a:lnTo>
                        <a:pt x="38862" y="2032"/>
                      </a:lnTo>
                      <a:lnTo>
                        <a:pt x="50546" y="0"/>
                      </a:lnTo>
                      <a:lnTo>
                        <a:pt x="64008" y="0"/>
                      </a:lnTo>
                      <a:close/>
                    </a:path>
                  </a:pathLst>
                </a:custGeom>
                <a:solidFill>
                  <a:srgbClr val="FFDB00"/>
                </a:solidFill>
                <a:ln w="0" cap="flat" cmpd="sng" algn="ctr">
                  <a:solidFill>
                    <a:srgbClr val="FFDB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8" name="Freeform 397"/>
                <p:cNvSpPr/>
                <p:nvPr/>
              </p:nvSpPr>
              <p:spPr>
                <a:xfrm>
                  <a:off x="1025652" y="3982339"/>
                  <a:ext cx="124207" cy="596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4207" h="59691">
                      <a:moveTo>
                        <a:pt x="73660" y="0"/>
                      </a:moveTo>
                      <a:lnTo>
                        <a:pt x="96901" y="3937"/>
                      </a:lnTo>
                      <a:lnTo>
                        <a:pt x="106680" y="8001"/>
                      </a:lnTo>
                      <a:lnTo>
                        <a:pt x="118364" y="15875"/>
                      </a:lnTo>
                      <a:lnTo>
                        <a:pt x="122174" y="21844"/>
                      </a:lnTo>
                      <a:lnTo>
                        <a:pt x="124206" y="27813"/>
                      </a:lnTo>
                      <a:lnTo>
                        <a:pt x="122174" y="33782"/>
                      </a:lnTo>
                      <a:lnTo>
                        <a:pt x="118364" y="39751"/>
                      </a:lnTo>
                      <a:lnTo>
                        <a:pt x="112522" y="43688"/>
                      </a:lnTo>
                      <a:lnTo>
                        <a:pt x="106680" y="49657"/>
                      </a:lnTo>
                      <a:lnTo>
                        <a:pt x="96901" y="53721"/>
                      </a:lnTo>
                      <a:lnTo>
                        <a:pt x="85344" y="55626"/>
                      </a:lnTo>
                      <a:lnTo>
                        <a:pt x="73660" y="59690"/>
                      </a:lnTo>
                      <a:lnTo>
                        <a:pt x="48514" y="59690"/>
                      </a:lnTo>
                      <a:lnTo>
                        <a:pt x="36830" y="57658"/>
                      </a:lnTo>
                      <a:lnTo>
                        <a:pt x="17399" y="53721"/>
                      </a:lnTo>
                      <a:lnTo>
                        <a:pt x="9652" y="49657"/>
                      </a:lnTo>
                      <a:lnTo>
                        <a:pt x="0" y="39751"/>
                      </a:lnTo>
                      <a:lnTo>
                        <a:pt x="0" y="27813"/>
                      </a:lnTo>
                      <a:lnTo>
                        <a:pt x="3810" y="21844"/>
                      </a:lnTo>
                      <a:lnTo>
                        <a:pt x="9652" y="15875"/>
                      </a:lnTo>
                      <a:lnTo>
                        <a:pt x="17399" y="11938"/>
                      </a:lnTo>
                      <a:lnTo>
                        <a:pt x="36830" y="3937"/>
                      </a:lnTo>
                      <a:lnTo>
                        <a:pt x="48514" y="2032"/>
                      </a:lnTo>
                      <a:lnTo>
                        <a:pt x="61976" y="0"/>
                      </a:lnTo>
                      <a:close/>
                    </a:path>
                  </a:pathLst>
                </a:custGeom>
                <a:solidFill>
                  <a:srgbClr val="FFDE00"/>
                </a:solidFill>
                <a:ln w="0" cap="flat" cmpd="sng" algn="ctr">
                  <a:solidFill>
                    <a:srgbClr val="FFDE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9" name="Freeform 398"/>
                <p:cNvSpPr/>
                <p:nvPr/>
              </p:nvSpPr>
              <p:spPr>
                <a:xfrm>
                  <a:off x="1027557" y="3984371"/>
                  <a:ext cx="120270" cy="576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270" h="57659">
                      <a:moveTo>
                        <a:pt x="83439" y="0"/>
                      </a:moveTo>
                      <a:lnTo>
                        <a:pt x="93091" y="1905"/>
                      </a:lnTo>
                      <a:lnTo>
                        <a:pt x="110617" y="9906"/>
                      </a:lnTo>
                      <a:lnTo>
                        <a:pt x="114554" y="13843"/>
                      </a:lnTo>
                      <a:lnTo>
                        <a:pt x="118364" y="19812"/>
                      </a:lnTo>
                      <a:lnTo>
                        <a:pt x="120269" y="25781"/>
                      </a:lnTo>
                      <a:lnTo>
                        <a:pt x="118364" y="31750"/>
                      </a:lnTo>
                      <a:lnTo>
                        <a:pt x="114554" y="37719"/>
                      </a:lnTo>
                      <a:lnTo>
                        <a:pt x="110617" y="41656"/>
                      </a:lnTo>
                      <a:lnTo>
                        <a:pt x="102870" y="45720"/>
                      </a:lnTo>
                      <a:lnTo>
                        <a:pt x="83439" y="53594"/>
                      </a:lnTo>
                      <a:lnTo>
                        <a:pt x="60071" y="57658"/>
                      </a:lnTo>
                      <a:lnTo>
                        <a:pt x="48514" y="57658"/>
                      </a:lnTo>
                      <a:lnTo>
                        <a:pt x="25146" y="53594"/>
                      </a:lnTo>
                      <a:lnTo>
                        <a:pt x="3810" y="41656"/>
                      </a:lnTo>
                      <a:lnTo>
                        <a:pt x="0" y="35687"/>
                      </a:lnTo>
                      <a:lnTo>
                        <a:pt x="0" y="25781"/>
                      </a:lnTo>
                      <a:lnTo>
                        <a:pt x="3810" y="19812"/>
                      </a:lnTo>
                      <a:lnTo>
                        <a:pt x="9652" y="13843"/>
                      </a:lnTo>
                      <a:lnTo>
                        <a:pt x="17399" y="9906"/>
                      </a:lnTo>
                      <a:lnTo>
                        <a:pt x="36830" y="1905"/>
                      </a:lnTo>
                      <a:lnTo>
                        <a:pt x="48514" y="0"/>
                      </a:lnTo>
                      <a:lnTo>
                        <a:pt x="60071" y="0"/>
                      </a:lnTo>
                      <a:close/>
                    </a:path>
                  </a:pathLst>
                </a:custGeom>
                <a:solidFill>
                  <a:srgbClr val="FFDE00"/>
                </a:solidFill>
                <a:ln w="0" cap="flat" cmpd="sng" algn="ctr">
                  <a:solidFill>
                    <a:srgbClr val="FFDE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0" name="Freeform 399"/>
                <p:cNvSpPr/>
                <p:nvPr/>
              </p:nvSpPr>
              <p:spPr>
                <a:xfrm>
                  <a:off x="1029462" y="3984371"/>
                  <a:ext cx="116460" cy="556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6460" h="55627">
                      <a:moveTo>
                        <a:pt x="81534" y="1905"/>
                      </a:moveTo>
                      <a:lnTo>
                        <a:pt x="98933" y="5969"/>
                      </a:lnTo>
                      <a:lnTo>
                        <a:pt x="106807" y="9906"/>
                      </a:lnTo>
                      <a:lnTo>
                        <a:pt x="110617" y="13843"/>
                      </a:lnTo>
                      <a:lnTo>
                        <a:pt x="114554" y="19812"/>
                      </a:lnTo>
                      <a:lnTo>
                        <a:pt x="116459" y="25781"/>
                      </a:lnTo>
                      <a:lnTo>
                        <a:pt x="114554" y="31750"/>
                      </a:lnTo>
                      <a:lnTo>
                        <a:pt x="110617" y="35687"/>
                      </a:lnTo>
                      <a:lnTo>
                        <a:pt x="106807" y="41656"/>
                      </a:lnTo>
                      <a:lnTo>
                        <a:pt x="98933" y="45720"/>
                      </a:lnTo>
                      <a:lnTo>
                        <a:pt x="81534" y="53594"/>
                      </a:lnTo>
                      <a:lnTo>
                        <a:pt x="58166" y="55626"/>
                      </a:lnTo>
                      <a:lnTo>
                        <a:pt x="34925" y="55626"/>
                      </a:lnTo>
                      <a:lnTo>
                        <a:pt x="17399" y="49657"/>
                      </a:lnTo>
                      <a:lnTo>
                        <a:pt x="3937" y="41656"/>
                      </a:lnTo>
                      <a:lnTo>
                        <a:pt x="0" y="35687"/>
                      </a:lnTo>
                      <a:lnTo>
                        <a:pt x="0" y="25781"/>
                      </a:lnTo>
                      <a:lnTo>
                        <a:pt x="3937" y="19812"/>
                      </a:lnTo>
                      <a:lnTo>
                        <a:pt x="9652" y="13843"/>
                      </a:lnTo>
                      <a:lnTo>
                        <a:pt x="17399" y="9906"/>
                      </a:lnTo>
                      <a:lnTo>
                        <a:pt x="34925" y="3937"/>
                      </a:lnTo>
                      <a:lnTo>
                        <a:pt x="58166" y="0"/>
                      </a:lnTo>
                      <a:close/>
                    </a:path>
                  </a:pathLst>
                </a:custGeom>
                <a:solidFill>
                  <a:srgbClr val="FFDE00"/>
                </a:solidFill>
                <a:ln w="0" cap="flat" cmpd="sng" algn="ctr">
                  <a:solidFill>
                    <a:srgbClr val="FFDE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1" name="Freeform 400"/>
                <p:cNvSpPr/>
                <p:nvPr/>
              </p:nvSpPr>
              <p:spPr>
                <a:xfrm>
                  <a:off x="1031367" y="3986276"/>
                  <a:ext cx="112650" cy="537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2650" h="53722">
                      <a:moveTo>
                        <a:pt x="77724" y="0"/>
                      </a:moveTo>
                      <a:lnTo>
                        <a:pt x="95123" y="5969"/>
                      </a:lnTo>
                      <a:lnTo>
                        <a:pt x="108712" y="13970"/>
                      </a:lnTo>
                      <a:lnTo>
                        <a:pt x="110744" y="17907"/>
                      </a:lnTo>
                      <a:lnTo>
                        <a:pt x="112649" y="23876"/>
                      </a:lnTo>
                      <a:lnTo>
                        <a:pt x="110744" y="29845"/>
                      </a:lnTo>
                      <a:lnTo>
                        <a:pt x="108712" y="33782"/>
                      </a:lnTo>
                      <a:lnTo>
                        <a:pt x="102870" y="39751"/>
                      </a:lnTo>
                      <a:lnTo>
                        <a:pt x="95123" y="43815"/>
                      </a:lnTo>
                      <a:lnTo>
                        <a:pt x="77724" y="49784"/>
                      </a:lnTo>
                      <a:lnTo>
                        <a:pt x="56261" y="53721"/>
                      </a:lnTo>
                      <a:lnTo>
                        <a:pt x="35052" y="51689"/>
                      </a:lnTo>
                      <a:lnTo>
                        <a:pt x="15494" y="47752"/>
                      </a:lnTo>
                      <a:lnTo>
                        <a:pt x="3937" y="39751"/>
                      </a:lnTo>
                      <a:lnTo>
                        <a:pt x="0" y="33782"/>
                      </a:lnTo>
                      <a:lnTo>
                        <a:pt x="0" y="23876"/>
                      </a:lnTo>
                      <a:lnTo>
                        <a:pt x="3937" y="17907"/>
                      </a:lnTo>
                      <a:lnTo>
                        <a:pt x="9779" y="13970"/>
                      </a:lnTo>
                      <a:lnTo>
                        <a:pt x="15494" y="8001"/>
                      </a:lnTo>
                      <a:lnTo>
                        <a:pt x="35052" y="2032"/>
                      </a:lnTo>
                      <a:lnTo>
                        <a:pt x="56261" y="0"/>
                      </a:lnTo>
                      <a:close/>
                    </a:path>
                  </a:pathLst>
                </a:custGeom>
                <a:solidFill>
                  <a:srgbClr val="FFE000"/>
                </a:solidFill>
                <a:ln w="0" cap="flat" cmpd="sng" algn="ctr">
                  <a:solidFill>
                    <a:srgbClr val="FFE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2" name="Freeform 401"/>
                <p:cNvSpPr/>
                <p:nvPr/>
              </p:nvSpPr>
              <p:spPr>
                <a:xfrm>
                  <a:off x="1033399" y="3986276"/>
                  <a:ext cx="108713" cy="516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8713" h="51690">
                      <a:moveTo>
                        <a:pt x="75692" y="2032"/>
                      </a:moveTo>
                      <a:lnTo>
                        <a:pt x="93091" y="5969"/>
                      </a:lnTo>
                      <a:lnTo>
                        <a:pt x="104775" y="13970"/>
                      </a:lnTo>
                      <a:lnTo>
                        <a:pt x="108712" y="23876"/>
                      </a:lnTo>
                      <a:lnTo>
                        <a:pt x="104775" y="33782"/>
                      </a:lnTo>
                      <a:lnTo>
                        <a:pt x="93091" y="41783"/>
                      </a:lnTo>
                      <a:lnTo>
                        <a:pt x="75692" y="49784"/>
                      </a:lnTo>
                      <a:lnTo>
                        <a:pt x="54229" y="51689"/>
                      </a:lnTo>
                      <a:lnTo>
                        <a:pt x="33020" y="51689"/>
                      </a:lnTo>
                      <a:lnTo>
                        <a:pt x="15494" y="45720"/>
                      </a:lnTo>
                      <a:lnTo>
                        <a:pt x="3810" y="37846"/>
                      </a:lnTo>
                      <a:lnTo>
                        <a:pt x="0" y="33782"/>
                      </a:lnTo>
                      <a:lnTo>
                        <a:pt x="0" y="23876"/>
                      </a:lnTo>
                      <a:lnTo>
                        <a:pt x="3810" y="17907"/>
                      </a:lnTo>
                      <a:lnTo>
                        <a:pt x="15494" y="10033"/>
                      </a:lnTo>
                      <a:lnTo>
                        <a:pt x="33020" y="4064"/>
                      </a:lnTo>
                      <a:lnTo>
                        <a:pt x="54229" y="0"/>
                      </a:lnTo>
                      <a:close/>
                    </a:path>
                  </a:pathLst>
                </a:custGeom>
                <a:solidFill>
                  <a:srgbClr val="FFE000"/>
                </a:solidFill>
                <a:ln w="0" cap="flat" cmpd="sng" algn="ctr">
                  <a:solidFill>
                    <a:srgbClr val="FFE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3" name="Freeform 402"/>
                <p:cNvSpPr/>
                <p:nvPr/>
              </p:nvSpPr>
              <p:spPr>
                <a:xfrm>
                  <a:off x="1035304" y="3988308"/>
                  <a:ext cx="104776" cy="496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4776" h="49658">
                      <a:moveTo>
                        <a:pt x="71755" y="0"/>
                      </a:moveTo>
                      <a:lnTo>
                        <a:pt x="89281" y="3937"/>
                      </a:lnTo>
                      <a:lnTo>
                        <a:pt x="100965" y="11938"/>
                      </a:lnTo>
                      <a:lnTo>
                        <a:pt x="104775" y="21844"/>
                      </a:lnTo>
                      <a:lnTo>
                        <a:pt x="100965" y="31750"/>
                      </a:lnTo>
                      <a:lnTo>
                        <a:pt x="89281" y="39751"/>
                      </a:lnTo>
                      <a:lnTo>
                        <a:pt x="71755" y="45720"/>
                      </a:lnTo>
                      <a:lnTo>
                        <a:pt x="52324" y="49657"/>
                      </a:lnTo>
                      <a:lnTo>
                        <a:pt x="31115" y="47752"/>
                      </a:lnTo>
                      <a:lnTo>
                        <a:pt x="15494" y="43688"/>
                      </a:lnTo>
                      <a:lnTo>
                        <a:pt x="3810" y="35814"/>
                      </a:lnTo>
                      <a:lnTo>
                        <a:pt x="0" y="31750"/>
                      </a:lnTo>
                      <a:lnTo>
                        <a:pt x="0" y="21844"/>
                      </a:lnTo>
                      <a:lnTo>
                        <a:pt x="3810" y="15875"/>
                      </a:lnTo>
                      <a:lnTo>
                        <a:pt x="15494" y="8001"/>
                      </a:lnTo>
                      <a:lnTo>
                        <a:pt x="31115" y="2032"/>
                      </a:lnTo>
                      <a:lnTo>
                        <a:pt x="52324" y="0"/>
                      </a:lnTo>
                      <a:close/>
                    </a:path>
                  </a:pathLst>
                </a:custGeom>
                <a:solidFill>
                  <a:srgbClr val="FFE300"/>
                </a:solidFill>
                <a:ln w="0" cap="flat" cmpd="sng" algn="ctr">
                  <a:solidFill>
                    <a:srgbClr val="FFE3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4" name="Freeform 403"/>
                <p:cNvSpPr/>
                <p:nvPr/>
              </p:nvSpPr>
              <p:spPr>
                <a:xfrm>
                  <a:off x="1037209" y="3988308"/>
                  <a:ext cx="100966" cy="477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0966" h="47753">
                      <a:moveTo>
                        <a:pt x="69850" y="2032"/>
                      </a:moveTo>
                      <a:lnTo>
                        <a:pt x="91186" y="8001"/>
                      </a:lnTo>
                      <a:lnTo>
                        <a:pt x="97028" y="11938"/>
                      </a:lnTo>
                      <a:lnTo>
                        <a:pt x="100965" y="21844"/>
                      </a:lnTo>
                      <a:lnTo>
                        <a:pt x="97028" y="31750"/>
                      </a:lnTo>
                      <a:lnTo>
                        <a:pt x="85344" y="39751"/>
                      </a:lnTo>
                      <a:lnTo>
                        <a:pt x="69850" y="45720"/>
                      </a:lnTo>
                      <a:lnTo>
                        <a:pt x="50419" y="47752"/>
                      </a:lnTo>
                      <a:lnTo>
                        <a:pt x="31115" y="47752"/>
                      </a:lnTo>
                      <a:lnTo>
                        <a:pt x="7747" y="39751"/>
                      </a:lnTo>
                      <a:lnTo>
                        <a:pt x="3937" y="35814"/>
                      </a:lnTo>
                      <a:lnTo>
                        <a:pt x="0" y="25781"/>
                      </a:lnTo>
                      <a:lnTo>
                        <a:pt x="3937" y="15875"/>
                      </a:lnTo>
                      <a:lnTo>
                        <a:pt x="7747" y="11938"/>
                      </a:lnTo>
                      <a:lnTo>
                        <a:pt x="31115" y="2032"/>
                      </a:lnTo>
                      <a:lnTo>
                        <a:pt x="50419" y="0"/>
                      </a:lnTo>
                      <a:close/>
                    </a:path>
                  </a:pathLst>
                </a:custGeom>
                <a:solidFill>
                  <a:srgbClr val="FFE300"/>
                </a:solidFill>
                <a:ln w="0" cap="flat" cmpd="sng" algn="ctr">
                  <a:solidFill>
                    <a:srgbClr val="FFE3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5" name="Freeform 404"/>
                <p:cNvSpPr/>
                <p:nvPr/>
              </p:nvSpPr>
              <p:spPr>
                <a:xfrm>
                  <a:off x="1039114" y="3990340"/>
                  <a:ext cx="97156" cy="457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7156" h="45721">
                      <a:moveTo>
                        <a:pt x="66040" y="0"/>
                      </a:moveTo>
                      <a:lnTo>
                        <a:pt x="81534" y="3937"/>
                      </a:lnTo>
                      <a:lnTo>
                        <a:pt x="93218" y="11811"/>
                      </a:lnTo>
                      <a:lnTo>
                        <a:pt x="97155" y="19812"/>
                      </a:lnTo>
                      <a:lnTo>
                        <a:pt x="95123" y="23749"/>
                      </a:lnTo>
                      <a:lnTo>
                        <a:pt x="93218" y="29718"/>
                      </a:lnTo>
                      <a:lnTo>
                        <a:pt x="81534" y="37719"/>
                      </a:lnTo>
                      <a:lnTo>
                        <a:pt x="66040" y="41656"/>
                      </a:lnTo>
                      <a:lnTo>
                        <a:pt x="48514" y="45720"/>
                      </a:lnTo>
                      <a:lnTo>
                        <a:pt x="29210" y="43688"/>
                      </a:lnTo>
                      <a:lnTo>
                        <a:pt x="13589" y="39751"/>
                      </a:lnTo>
                      <a:lnTo>
                        <a:pt x="3937" y="33782"/>
                      </a:lnTo>
                      <a:lnTo>
                        <a:pt x="2032" y="29718"/>
                      </a:lnTo>
                      <a:lnTo>
                        <a:pt x="0" y="23749"/>
                      </a:lnTo>
                      <a:lnTo>
                        <a:pt x="3937" y="15875"/>
                      </a:lnTo>
                      <a:lnTo>
                        <a:pt x="7747" y="11811"/>
                      </a:lnTo>
                      <a:lnTo>
                        <a:pt x="13589" y="7874"/>
                      </a:lnTo>
                      <a:lnTo>
                        <a:pt x="29210" y="1905"/>
                      </a:lnTo>
                      <a:lnTo>
                        <a:pt x="48514" y="0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 w="0" cap="flat" cmpd="sng" algn="ctr">
                  <a:solidFill>
                    <a:srgbClr val="FFE6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6" name="Freeform 405"/>
                <p:cNvSpPr/>
                <p:nvPr/>
              </p:nvSpPr>
              <p:spPr>
                <a:xfrm>
                  <a:off x="1041146" y="3990340"/>
                  <a:ext cx="93092" cy="436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092" h="43689">
                      <a:moveTo>
                        <a:pt x="64008" y="1905"/>
                      </a:moveTo>
                      <a:lnTo>
                        <a:pt x="85344" y="7874"/>
                      </a:lnTo>
                      <a:lnTo>
                        <a:pt x="89281" y="11811"/>
                      </a:lnTo>
                      <a:lnTo>
                        <a:pt x="93091" y="19812"/>
                      </a:lnTo>
                      <a:lnTo>
                        <a:pt x="89281" y="27813"/>
                      </a:lnTo>
                      <a:lnTo>
                        <a:pt x="79502" y="35687"/>
                      </a:lnTo>
                      <a:lnTo>
                        <a:pt x="64008" y="41656"/>
                      </a:lnTo>
                      <a:lnTo>
                        <a:pt x="46482" y="43688"/>
                      </a:lnTo>
                      <a:lnTo>
                        <a:pt x="29083" y="43688"/>
                      </a:lnTo>
                      <a:lnTo>
                        <a:pt x="13589" y="39751"/>
                      </a:lnTo>
                      <a:lnTo>
                        <a:pt x="7747" y="35687"/>
                      </a:lnTo>
                      <a:lnTo>
                        <a:pt x="3810" y="31750"/>
                      </a:lnTo>
                      <a:lnTo>
                        <a:pt x="0" y="23749"/>
                      </a:lnTo>
                      <a:lnTo>
                        <a:pt x="3810" y="15875"/>
                      </a:lnTo>
                      <a:lnTo>
                        <a:pt x="13589" y="7874"/>
                      </a:lnTo>
                      <a:lnTo>
                        <a:pt x="29083" y="1905"/>
                      </a:lnTo>
                      <a:lnTo>
                        <a:pt x="46482" y="0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 w="0" cap="flat" cmpd="sng" algn="ctr">
                  <a:solidFill>
                    <a:srgbClr val="FFE6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7" name="Freeform 406"/>
                <p:cNvSpPr/>
                <p:nvPr/>
              </p:nvSpPr>
              <p:spPr>
                <a:xfrm>
                  <a:off x="1043051" y="3992245"/>
                  <a:ext cx="89282" cy="417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9282" h="41784">
                      <a:moveTo>
                        <a:pt x="62103" y="0"/>
                      </a:moveTo>
                      <a:lnTo>
                        <a:pt x="75692" y="4064"/>
                      </a:lnTo>
                      <a:lnTo>
                        <a:pt x="85344" y="9906"/>
                      </a:lnTo>
                      <a:lnTo>
                        <a:pt x="89281" y="17907"/>
                      </a:lnTo>
                      <a:lnTo>
                        <a:pt x="85344" y="25908"/>
                      </a:lnTo>
                      <a:lnTo>
                        <a:pt x="75692" y="33782"/>
                      </a:lnTo>
                      <a:lnTo>
                        <a:pt x="62103" y="39751"/>
                      </a:lnTo>
                      <a:lnTo>
                        <a:pt x="44577" y="41783"/>
                      </a:lnTo>
                      <a:lnTo>
                        <a:pt x="27178" y="39751"/>
                      </a:lnTo>
                      <a:lnTo>
                        <a:pt x="13589" y="35814"/>
                      </a:lnTo>
                      <a:lnTo>
                        <a:pt x="3810" y="29845"/>
                      </a:lnTo>
                      <a:lnTo>
                        <a:pt x="0" y="21844"/>
                      </a:lnTo>
                      <a:lnTo>
                        <a:pt x="3810" y="13970"/>
                      </a:lnTo>
                      <a:lnTo>
                        <a:pt x="13589" y="5969"/>
                      </a:lnTo>
                      <a:lnTo>
                        <a:pt x="27178" y="2032"/>
                      </a:lnTo>
                      <a:lnTo>
                        <a:pt x="44577" y="0"/>
                      </a:lnTo>
                      <a:close/>
                    </a:path>
                  </a:pathLst>
                </a:custGeom>
                <a:solidFill>
                  <a:srgbClr val="FFE800"/>
                </a:solidFill>
                <a:ln w="0" cap="flat" cmpd="sng" algn="ctr">
                  <a:solidFill>
                    <a:srgbClr val="FFE8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8" name="Freeform 407"/>
                <p:cNvSpPr/>
                <p:nvPr/>
              </p:nvSpPr>
              <p:spPr>
                <a:xfrm>
                  <a:off x="1044956" y="3992245"/>
                  <a:ext cx="85472" cy="397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5472" h="39752">
                      <a:moveTo>
                        <a:pt x="58293" y="0"/>
                      </a:moveTo>
                      <a:lnTo>
                        <a:pt x="71882" y="4064"/>
                      </a:lnTo>
                      <a:lnTo>
                        <a:pt x="81534" y="9906"/>
                      </a:lnTo>
                      <a:lnTo>
                        <a:pt x="85471" y="17907"/>
                      </a:lnTo>
                      <a:lnTo>
                        <a:pt x="81534" y="25908"/>
                      </a:lnTo>
                      <a:lnTo>
                        <a:pt x="71882" y="33782"/>
                      </a:lnTo>
                      <a:lnTo>
                        <a:pt x="58293" y="37846"/>
                      </a:lnTo>
                      <a:lnTo>
                        <a:pt x="42672" y="39751"/>
                      </a:lnTo>
                      <a:lnTo>
                        <a:pt x="25273" y="39751"/>
                      </a:lnTo>
                      <a:lnTo>
                        <a:pt x="13589" y="35814"/>
                      </a:lnTo>
                      <a:lnTo>
                        <a:pt x="3937" y="29845"/>
                      </a:lnTo>
                      <a:lnTo>
                        <a:pt x="0" y="21844"/>
                      </a:lnTo>
                      <a:lnTo>
                        <a:pt x="3937" y="13970"/>
                      </a:lnTo>
                      <a:lnTo>
                        <a:pt x="25273" y="2032"/>
                      </a:lnTo>
                      <a:lnTo>
                        <a:pt x="42672" y="0"/>
                      </a:lnTo>
                      <a:close/>
                    </a:path>
                  </a:pathLst>
                </a:custGeom>
                <a:solidFill>
                  <a:srgbClr val="FFE800"/>
                </a:solidFill>
                <a:ln w="0" cap="flat" cmpd="sng" algn="ctr">
                  <a:solidFill>
                    <a:srgbClr val="FFE8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9" name="Freeform 408"/>
                <p:cNvSpPr/>
                <p:nvPr/>
              </p:nvSpPr>
              <p:spPr>
                <a:xfrm>
                  <a:off x="1046861" y="3994277"/>
                  <a:ext cx="79630" cy="377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630" h="37720">
                      <a:moveTo>
                        <a:pt x="56388" y="0"/>
                      </a:moveTo>
                      <a:lnTo>
                        <a:pt x="67945" y="3937"/>
                      </a:lnTo>
                      <a:lnTo>
                        <a:pt x="77724" y="9906"/>
                      </a:lnTo>
                      <a:lnTo>
                        <a:pt x="79629" y="11938"/>
                      </a:lnTo>
                      <a:lnTo>
                        <a:pt x="79629" y="19812"/>
                      </a:lnTo>
                      <a:lnTo>
                        <a:pt x="77724" y="23876"/>
                      </a:lnTo>
                      <a:lnTo>
                        <a:pt x="56388" y="35814"/>
                      </a:lnTo>
                      <a:lnTo>
                        <a:pt x="40767" y="37719"/>
                      </a:lnTo>
                      <a:lnTo>
                        <a:pt x="25273" y="35814"/>
                      </a:lnTo>
                      <a:lnTo>
                        <a:pt x="11684" y="33782"/>
                      </a:lnTo>
                      <a:lnTo>
                        <a:pt x="3937" y="27813"/>
                      </a:lnTo>
                      <a:lnTo>
                        <a:pt x="0" y="19812"/>
                      </a:lnTo>
                      <a:lnTo>
                        <a:pt x="3937" y="11938"/>
                      </a:lnTo>
                      <a:lnTo>
                        <a:pt x="11684" y="5969"/>
                      </a:lnTo>
                      <a:lnTo>
                        <a:pt x="25273" y="2032"/>
                      </a:lnTo>
                      <a:lnTo>
                        <a:pt x="40767" y="0"/>
                      </a:lnTo>
                      <a:close/>
                    </a:path>
                  </a:pathLst>
                </a:custGeom>
                <a:solidFill>
                  <a:srgbClr val="FFE800"/>
                </a:solidFill>
                <a:ln w="0" cap="flat" cmpd="sng" algn="ctr">
                  <a:solidFill>
                    <a:srgbClr val="FFE8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0" name="Freeform 409"/>
                <p:cNvSpPr/>
                <p:nvPr/>
              </p:nvSpPr>
              <p:spPr>
                <a:xfrm>
                  <a:off x="1048893" y="3994277"/>
                  <a:ext cx="75693" cy="358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693" h="35815">
                      <a:moveTo>
                        <a:pt x="52451" y="0"/>
                      </a:moveTo>
                      <a:lnTo>
                        <a:pt x="65913" y="3937"/>
                      </a:lnTo>
                      <a:lnTo>
                        <a:pt x="75692" y="11938"/>
                      </a:lnTo>
                      <a:lnTo>
                        <a:pt x="75692" y="19812"/>
                      </a:lnTo>
                      <a:lnTo>
                        <a:pt x="73660" y="23876"/>
                      </a:lnTo>
                      <a:lnTo>
                        <a:pt x="65913" y="29845"/>
                      </a:lnTo>
                      <a:lnTo>
                        <a:pt x="52451" y="33782"/>
                      </a:lnTo>
                      <a:lnTo>
                        <a:pt x="38735" y="35814"/>
                      </a:lnTo>
                      <a:lnTo>
                        <a:pt x="23241" y="35814"/>
                      </a:lnTo>
                      <a:lnTo>
                        <a:pt x="11684" y="31750"/>
                      </a:lnTo>
                      <a:lnTo>
                        <a:pt x="1905" y="23876"/>
                      </a:lnTo>
                      <a:lnTo>
                        <a:pt x="0" y="19812"/>
                      </a:lnTo>
                      <a:lnTo>
                        <a:pt x="3810" y="11938"/>
                      </a:lnTo>
                      <a:lnTo>
                        <a:pt x="11684" y="5969"/>
                      </a:lnTo>
                      <a:lnTo>
                        <a:pt x="23241" y="2032"/>
                      </a:lnTo>
                      <a:lnTo>
                        <a:pt x="38735" y="0"/>
                      </a:lnTo>
                      <a:close/>
                    </a:path>
                  </a:pathLst>
                </a:custGeom>
                <a:solidFill>
                  <a:srgbClr val="FFEB00"/>
                </a:solidFill>
                <a:ln w="0" cap="flat" cmpd="sng" algn="ctr">
                  <a:solidFill>
                    <a:srgbClr val="FFEB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1" name="Freeform 410"/>
                <p:cNvSpPr/>
                <p:nvPr/>
              </p:nvSpPr>
              <p:spPr>
                <a:xfrm>
                  <a:off x="1050798" y="3994277"/>
                  <a:ext cx="71756" cy="358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756" h="35815">
                      <a:moveTo>
                        <a:pt x="50546" y="2032"/>
                      </a:moveTo>
                      <a:lnTo>
                        <a:pt x="62103" y="3937"/>
                      </a:lnTo>
                      <a:lnTo>
                        <a:pt x="69850" y="9906"/>
                      </a:lnTo>
                      <a:lnTo>
                        <a:pt x="71755" y="13843"/>
                      </a:lnTo>
                      <a:lnTo>
                        <a:pt x="71755" y="19812"/>
                      </a:lnTo>
                      <a:lnTo>
                        <a:pt x="69850" y="23876"/>
                      </a:lnTo>
                      <a:lnTo>
                        <a:pt x="62103" y="29845"/>
                      </a:lnTo>
                      <a:lnTo>
                        <a:pt x="50546" y="33782"/>
                      </a:lnTo>
                      <a:lnTo>
                        <a:pt x="36830" y="35814"/>
                      </a:lnTo>
                      <a:lnTo>
                        <a:pt x="23368" y="33782"/>
                      </a:lnTo>
                      <a:lnTo>
                        <a:pt x="11684" y="31750"/>
                      </a:lnTo>
                      <a:lnTo>
                        <a:pt x="1905" y="23876"/>
                      </a:lnTo>
                      <a:lnTo>
                        <a:pt x="0" y="19812"/>
                      </a:lnTo>
                      <a:lnTo>
                        <a:pt x="1905" y="15875"/>
                      </a:lnTo>
                      <a:lnTo>
                        <a:pt x="11684" y="7874"/>
                      </a:lnTo>
                      <a:lnTo>
                        <a:pt x="23368" y="2032"/>
                      </a:lnTo>
                      <a:lnTo>
                        <a:pt x="36830" y="0"/>
                      </a:lnTo>
                      <a:close/>
                    </a:path>
                  </a:pathLst>
                </a:custGeom>
                <a:solidFill>
                  <a:srgbClr val="FFED00"/>
                </a:solidFill>
                <a:ln w="0" cap="flat" cmpd="sng" algn="ctr">
                  <a:solidFill>
                    <a:srgbClr val="FFED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2" name="Freeform 411"/>
                <p:cNvSpPr/>
                <p:nvPr/>
              </p:nvSpPr>
              <p:spPr>
                <a:xfrm>
                  <a:off x="990600" y="4355846"/>
                  <a:ext cx="200026" cy="1571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0026" h="157100">
                      <a:moveTo>
                        <a:pt x="128143" y="5969"/>
                      </a:moveTo>
                      <a:lnTo>
                        <a:pt x="147574" y="13970"/>
                      </a:lnTo>
                      <a:lnTo>
                        <a:pt x="163068" y="23876"/>
                      </a:lnTo>
                      <a:lnTo>
                        <a:pt x="176657" y="35814"/>
                      </a:lnTo>
                      <a:lnTo>
                        <a:pt x="188341" y="47752"/>
                      </a:lnTo>
                      <a:lnTo>
                        <a:pt x="200025" y="77597"/>
                      </a:lnTo>
                      <a:lnTo>
                        <a:pt x="200025" y="93472"/>
                      </a:lnTo>
                      <a:lnTo>
                        <a:pt x="196088" y="109347"/>
                      </a:lnTo>
                      <a:lnTo>
                        <a:pt x="188341" y="121285"/>
                      </a:lnTo>
                      <a:lnTo>
                        <a:pt x="176657" y="133223"/>
                      </a:lnTo>
                      <a:lnTo>
                        <a:pt x="163068" y="143129"/>
                      </a:lnTo>
                      <a:lnTo>
                        <a:pt x="147574" y="151130"/>
                      </a:lnTo>
                      <a:lnTo>
                        <a:pt x="130048" y="155067"/>
                      </a:lnTo>
                      <a:lnTo>
                        <a:pt x="110744" y="157099"/>
                      </a:lnTo>
                      <a:lnTo>
                        <a:pt x="89281" y="155067"/>
                      </a:lnTo>
                      <a:lnTo>
                        <a:pt x="69977" y="151130"/>
                      </a:lnTo>
                      <a:lnTo>
                        <a:pt x="52451" y="143129"/>
                      </a:lnTo>
                      <a:lnTo>
                        <a:pt x="35052" y="133223"/>
                      </a:lnTo>
                      <a:lnTo>
                        <a:pt x="21336" y="121285"/>
                      </a:lnTo>
                      <a:lnTo>
                        <a:pt x="11684" y="109347"/>
                      </a:lnTo>
                      <a:lnTo>
                        <a:pt x="3937" y="93472"/>
                      </a:lnTo>
                      <a:lnTo>
                        <a:pt x="0" y="79629"/>
                      </a:lnTo>
                      <a:lnTo>
                        <a:pt x="0" y="63627"/>
                      </a:lnTo>
                      <a:lnTo>
                        <a:pt x="3937" y="47752"/>
                      </a:lnTo>
                      <a:lnTo>
                        <a:pt x="11684" y="33909"/>
                      </a:lnTo>
                      <a:lnTo>
                        <a:pt x="23368" y="21971"/>
                      </a:lnTo>
                      <a:lnTo>
                        <a:pt x="36957" y="13970"/>
                      </a:lnTo>
                      <a:lnTo>
                        <a:pt x="52451" y="5969"/>
                      </a:lnTo>
                      <a:lnTo>
                        <a:pt x="69977" y="2032"/>
                      </a:lnTo>
                      <a:lnTo>
                        <a:pt x="89281" y="0"/>
                      </a:lnTo>
                      <a:lnTo>
                        <a:pt x="108712" y="20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3" name="Freeform 412"/>
                <p:cNvSpPr/>
                <p:nvPr/>
              </p:nvSpPr>
              <p:spPr>
                <a:xfrm>
                  <a:off x="1004189" y="4371848"/>
                  <a:ext cx="172848" cy="1250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2848" h="125096">
                      <a:moveTo>
                        <a:pt x="112649" y="3937"/>
                      </a:moveTo>
                      <a:lnTo>
                        <a:pt x="128143" y="9906"/>
                      </a:lnTo>
                      <a:lnTo>
                        <a:pt x="141732" y="17907"/>
                      </a:lnTo>
                      <a:lnTo>
                        <a:pt x="163068" y="37719"/>
                      </a:lnTo>
                      <a:lnTo>
                        <a:pt x="172847" y="61595"/>
                      </a:lnTo>
                      <a:lnTo>
                        <a:pt x="172847" y="75438"/>
                      </a:lnTo>
                      <a:lnTo>
                        <a:pt x="168910" y="87376"/>
                      </a:lnTo>
                      <a:lnTo>
                        <a:pt x="163068" y="97282"/>
                      </a:lnTo>
                      <a:lnTo>
                        <a:pt x="153416" y="107315"/>
                      </a:lnTo>
                      <a:lnTo>
                        <a:pt x="141732" y="115189"/>
                      </a:lnTo>
                      <a:lnTo>
                        <a:pt x="128143" y="121158"/>
                      </a:lnTo>
                      <a:lnTo>
                        <a:pt x="112649" y="123190"/>
                      </a:lnTo>
                      <a:lnTo>
                        <a:pt x="95123" y="125095"/>
                      </a:lnTo>
                      <a:lnTo>
                        <a:pt x="77597" y="125095"/>
                      </a:lnTo>
                      <a:lnTo>
                        <a:pt x="60198" y="121158"/>
                      </a:lnTo>
                      <a:lnTo>
                        <a:pt x="44704" y="115189"/>
                      </a:lnTo>
                      <a:lnTo>
                        <a:pt x="31115" y="107315"/>
                      </a:lnTo>
                      <a:lnTo>
                        <a:pt x="9779" y="87376"/>
                      </a:lnTo>
                      <a:lnTo>
                        <a:pt x="1905" y="75438"/>
                      </a:lnTo>
                      <a:lnTo>
                        <a:pt x="0" y="63627"/>
                      </a:lnTo>
                      <a:lnTo>
                        <a:pt x="0" y="49657"/>
                      </a:lnTo>
                      <a:lnTo>
                        <a:pt x="1905" y="37719"/>
                      </a:lnTo>
                      <a:lnTo>
                        <a:pt x="9779" y="25781"/>
                      </a:lnTo>
                      <a:lnTo>
                        <a:pt x="31115" y="9906"/>
                      </a:lnTo>
                      <a:lnTo>
                        <a:pt x="44704" y="3937"/>
                      </a:lnTo>
                      <a:lnTo>
                        <a:pt x="60198" y="0"/>
                      </a:lnTo>
                      <a:lnTo>
                        <a:pt x="9512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4" name="Freeform 413"/>
                <p:cNvSpPr/>
                <p:nvPr/>
              </p:nvSpPr>
              <p:spPr>
                <a:xfrm>
                  <a:off x="878078" y="3980307"/>
                  <a:ext cx="421260" cy="4669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1260" h="466980">
                      <a:moveTo>
                        <a:pt x="355219" y="155067"/>
                      </a:moveTo>
                      <a:lnTo>
                        <a:pt x="349377" y="180848"/>
                      </a:lnTo>
                      <a:lnTo>
                        <a:pt x="345567" y="220599"/>
                      </a:lnTo>
                      <a:lnTo>
                        <a:pt x="343535" y="262382"/>
                      </a:lnTo>
                      <a:lnTo>
                        <a:pt x="343535" y="282194"/>
                      </a:lnTo>
                      <a:lnTo>
                        <a:pt x="335788" y="321945"/>
                      </a:lnTo>
                      <a:lnTo>
                        <a:pt x="329946" y="341884"/>
                      </a:lnTo>
                      <a:lnTo>
                        <a:pt x="318262" y="365633"/>
                      </a:lnTo>
                      <a:lnTo>
                        <a:pt x="291084" y="413385"/>
                      </a:lnTo>
                      <a:lnTo>
                        <a:pt x="281432" y="437261"/>
                      </a:lnTo>
                      <a:lnTo>
                        <a:pt x="281432" y="443230"/>
                      </a:lnTo>
                      <a:lnTo>
                        <a:pt x="271780" y="453136"/>
                      </a:lnTo>
                      <a:lnTo>
                        <a:pt x="262001" y="457073"/>
                      </a:lnTo>
                      <a:lnTo>
                        <a:pt x="240665" y="463042"/>
                      </a:lnTo>
                      <a:lnTo>
                        <a:pt x="213487" y="466979"/>
                      </a:lnTo>
                      <a:lnTo>
                        <a:pt x="186309" y="464947"/>
                      </a:lnTo>
                      <a:lnTo>
                        <a:pt x="163068" y="461010"/>
                      </a:lnTo>
                      <a:lnTo>
                        <a:pt x="151384" y="457073"/>
                      </a:lnTo>
                      <a:lnTo>
                        <a:pt x="137795" y="445135"/>
                      </a:lnTo>
                      <a:lnTo>
                        <a:pt x="133858" y="437261"/>
                      </a:lnTo>
                      <a:lnTo>
                        <a:pt x="126111" y="413385"/>
                      </a:lnTo>
                      <a:lnTo>
                        <a:pt x="95123" y="369570"/>
                      </a:lnTo>
                      <a:lnTo>
                        <a:pt x="77597" y="349758"/>
                      </a:lnTo>
                      <a:lnTo>
                        <a:pt x="56261" y="318008"/>
                      </a:lnTo>
                      <a:lnTo>
                        <a:pt x="48514" y="294132"/>
                      </a:lnTo>
                      <a:lnTo>
                        <a:pt x="50419" y="268224"/>
                      </a:lnTo>
                      <a:lnTo>
                        <a:pt x="56261" y="254381"/>
                      </a:lnTo>
                      <a:lnTo>
                        <a:pt x="54356" y="220599"/>
                      </a:lnTo>
                      <a:lnTo>
                        <a:pt x="54356" y="212725"/>
                      </a:lnTo>
                      <a:lnTo>
                        <a:pt x="66040" y="190754"/>
                      </a:lnTo>
                      <a:lnTo>
                        <a:pt x="60198" y="170942"/>
                      </a:lnTo>
                      <a:lnTo>
                        <a:pt x="66040" y="151130"/>
                      </a:lnTo>
                      <a:lnTo>
                        <a:pt x="71755" y="141097"/>
                      </a:lnTo>
                      <a:lnTo>
                        <a:pt x="66040" y="137160"/>
                      </a:lnTo>
                      <a:lnTo>
                        <a:pt x="52324" y="121285"/>
                      </a:lnTo>
                      <a:lnTo>
                        <a:pt x="36830" y="99441"/>
                      </a:lnTo>
                      <a:lnTo>
                        <a:pt x="21336" y="75565"/>
                      </a:lnTo>
                      <a:lnTo>
                        <a:pt x="11557" y="61722"/>
                      </a:lnTo>
                      <a:lnTo>
                        <a:pt x="3810" y="45720"/>
                      </a:lnTo>
                      <a:lnTo>
                        <a:pt x="0" y="31877"/>
                      </a:lnTo>
                      <a:lnTo>
                        <a:pt x="0" y="19939"/>
                      </a:lnTo>
                      <a:lnTo>
                        <a:pt x="7747" y="8001"/>
                      </a:lnTo>
                      <a:lnTo>
                        <a:pt x="13589" y="4064"/>
                      </a:lnTo>
                      <a:lnTo>
                        <a:pt x="23241" y="0"/>
                      </a:lnTo>
                      <a:lnTo>
                        <a:pt x="36830" y="0"/>
                      </a:lnTo>
                      <a:lnTo>
                        <a:pt x="50419" y="2032"/>
                      </a:lnTo>
                      <a:lnTo>
                        <a:pt x="62103" y="5969"/>
                      </a:lnTo>
                      <a:lnTo>
                        <a:pt x="79502" y="19939"/>
                      </a:lnTo>
                      <a:lnTo>
                        <a:pt x="87249" y="29845"/>
                      </a:lnTo>
                      <a:lnTo>
                        <a:pt x="104775" y="49784"/>
                      </a:lnTo>
                      <a:lnTo>
                        <a:pt x="118364" y="63627"/>
                      </a:lnTo>
                      <a:lnTo>
                        <a:pt x="141732" y="81534"/>
                      </a:lnTo>
                      <a:lnTo>
                        <a:pt x="172720" y="103378"/>
                      </a:lnTo>
                      <a:lnTo>
                        <a:pt x="205740" y="121285"/>
                      </a:lnTo>
                      <a:lnTo>
                        <a:pt x="238760" y="137160"/>
                      </a:lnTo>
                      <a:lnTo>
                        <a:pt x="252349" y="143129"/>
                      </a:lnTo>
                      <a:lnTo>
                        <a:pt x="267843" y="145161"/>
                      </a:lnTo>
                      <a:lnTo>
                        <a:pt x="279527" y="147066"/>
                      </a:lnTo>
                      <a:lnTo>
                        <a:pt x="289179" y="145161"/>
                      </a:lnTo>
                      <a:lnTo>
                        <a:pt x="296926" y="139192"/>
                      </a:lnTo>
                      <a:lnTo>
                        <a:pt x="302768" y="131191"/>
                      </a:lnTo>
                      <a:lnTo>
                        <a:pt x="308610" y="111379"/>
                      </a:lnTo>
                      <a:lnTo>
                        <a:pt x="326009" y="73533"/>
                      </a:lnTo>
                      <a:lnTo>
                        <a:pt x="345567" y="53721"/>
                      </a:lnTo>
                      <a:lnTo>
                        <a:pt x="353314" y="47752"/>
                      </a:lnTo>
                      <a:lnTo>
                        <a:pt x="370713" y="41783"/>
                      </a:lnTo>
                      <a:lnTo>
                        <a:pt x="380492" y="41783"/>
                      </a:lnTo>
                      <a:lnTo>
                        <a:pt x="401701" y="47752"/>
                      </a:lnTo>
                      <a:lnTo>
                        <a:pt x="419227" y="59690"/>
                      </a:lnTo>
                      <a:lnTo>
                        <a:pt x="421259" y="65659"/>
                      </a:lnTo>
                      <a:lnTo>
                        <a:pt x="421259" y="71501"/>
                      </a:lnTo>
                      <a:lnTo>
                        <a:pt x="417322" y="83439"/>
                      </a:lnTo>
                      <a:lnTo>
                        <a:pt x="401701" y="99441"/>
                      </a:lnTo>
                      <a:lnTo>
                        <a:pt x="386207" y="113284"/>
                      </a:lnTo>
                      <a:lnTo>
                        <a:pt x="372618" y="123190"/>
                      </a:lnTo>
                      <a:lnTo>
                        <a:pt x="362966" y="1371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5" name="Freeform 414"/>
                <p:cNvSpPr/>
                <p:nvPr/>
              </p:nvSpPr>
              <p:spPr>
                <a:xfrm>
                  <a:off x="870331" y="3972433"/>
                  <a:ext cx="436754" cy="4808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6754" h="480823">
                      <a:moveTo>
                        <a:pt x="29083" y="1905"/>
                      </a:moveTo>
                      <a:lnTo>
                        <a:pt x="44577" y="0"/>
                      </a:lnTo>
                      <a:lnTo>
                        <a:pt x="56261" y="1905"/>
                      </a:lnTo>
                      <a:lnTo>
                        <a:pt x="77597" y="9906"/>
                      </a:lnTo>
                      <a:lnTo>
                        <a:pt x="93091" y="25781"/>
                      </a:lnTo>
                      <a:lnTo>
                        <a:pt x="116459" y="53594"/>
                      </a:lnTo>
                      <a:lnTo>
                        <a:pt x="128016" y="65532"/>
                      </a:lnTo>
                      <a:lnTo>
                        <a:pt x="147447" y="79375"/>
                      </a:lnTo>
                      <a:lnTo>
                        <a:pt x="170815" y="97282"/>
                      </a:lnTo>
                      <a:lnTo>
                        <a:pt x="196088" y="113284"/>
                      </a:lnTo>
                      <a:lnTo>
                        <a:pt x="223139" y="127127"/>
                      </a:lnTo>
                      <a:lnTo>
                        <a:pt x="250317" y="139065"/>
                      </a:lnTo>
                      <a:lnTo>
                        <a:pt x="273685" y="147066"/>
                      </a:lnTo>
                      <a:lnTo>
                        <a:pt x="292989" y="147066"/>
                      </a:lnTo>
                      <a:lnTo>
                        <a:pt x="300863" y="143002"/>
                      </a:lnTo>
                      <a:lnTo>
                        <a:pt x="304673" y="137033"/>
                      </a:lnTo>
                      <a:lnTo>
                        <a:pt x="316357" y="103251"/>
                      </a:lnTo>
                      <a:lnTo>
                        <a:pt x="322199" y="89408"/>
                      </a:lnTo>
                      <a:lnTo>
                        <a:pt x="339598" y="65532"/>
                      </a:lnTo>
                      <a:lnTo>
                        <a:pt x="351282" y="55626"/>
                      </a:lnTo>
                      <a:lnTo>
                        <a:pt x="364871" y="47625"/>
                      </a:lnTo>
                      <a:lnTo>
                        <a:pt x="378460" y="43688"/>
                      </a:lnTo>
                      <a:lnTo>
                        <a:pt x="392049" y="43688"/>
                      </a:lnTo>
                      <a:lnTo>
                        <a:pt x="407543" y="47625"/>
                      </a:lnTo>
                      <a:lnTo>
                        <a:pt x="429006" y="59563"/>
                      </a:lnTo>
                      <a:lnTo>
                        <a:pt x="432816" y="65532"/>
                      </a:lnTo>
                      <a:lnTo>
                        <a:pt x="436753" y="75438"/>
                      </a:lnTo>
                      <a:lnTo>
                        <a:pt x="436753" y="77470"/>
                      </a:lnTo>
                      <a:lnTo>
                        <a:pt x="434721" y="87376"/>
                      </a:lnTo>
                      <a:lnTo>
                        <a:pt x="429006" y="97282"/>
                      </a:lnTo>
                      <a:lnTo>
                        <a:pt x="413385" y="113284"/>
                      </a:lnTo>
                      <a:lnTo>
                        <a:pt x="401701" y="121158"/>
                      </a:lnTo>
                      <a:lnTo>
                        <a:pt x="382397" y="139065"/>
                      </a:lnTo>
                      <a:lnTo>
                        <a:pt x="374523" y="151003"/>
                      </a:lnTo>
                      <a:lnTo>
                        <a:pt x="368681" y="164973"/>
                      </a:lnTo>
                      <a:lnTo>
                        <a:pt x="362966" y="188722"/>
                      </a:lnTo>
                      <a:lnTo>
                        <a:pt x="359029" y="250317"/>
                      </a:lnTo>
                      <a:lnTo>
                        <a:pt x="355219" y="302006"/>
                      </a:lnTo>
                      <a:lnTo>
                        <a:pt x="351282" y="327787"/>
                      </a:lnTo>
                      <a:lnTo>
                        <a:pt x="343535" y="351663"/>
                      </a:lnTo>
                      <a:lnTo>
                        <a:pt x="320294" y="395351"/>
                      </a:lnTo>
                      <a:lnTo>
                        <a:pt x="306705" y="419227"/>
                      </a:lnTo>
                      <a:lnTo>
                        <a:pt x="295021" y="445135"/>
                      </a:lnTo>
                      <a:lnTo>
                        <a:pt x="295021" y="447040"/>
                      </a:lnTo>
                      <a:lnTo>
                        <a:pt x="289179" y="461010"/>
                      </a:lnTo>
                      <a:lnTo>
                        <a:pt x="267843" y="472821"/>
                      </a:lnTo>
                      <a:lnTo>
                        <a:pt x="252222" y="476885"/>
                      </a:lnTo>
                      <a:lnTo>
                        <a:pt x="217297" y="480822"/>
                      </a:lnTo>
                      <a:lnTo>
                        <a:pt x="199898" y="480822"/>
                      </a:lnTo>
                      <a:lnTo>
                        <a:pt x="184404" y="478790"/>
                      </a:lnTo>
                      <a:lnTo>
                        <a:pt x="168783" y="474853"/>
                      </a:lnTo>
                      <a:lnTo>
                        <a:pt x="153289" y="468884"/>
                      </a:lnTo>
                      <a:lnTo>
                        <a:pt x="143637" y="461010"/>
                      </a:lnTo>
                      <a:lnTo>
                        <a:pt x="130048" y="427228"/>
                      </a:lnTo>
                      <a:lnTo>
                        <a:pt x="108712" y="395351"/>
                      </a:lnTo>
                      <a:lnTo>
                        <a:pt x="94996" y="379476"/>
                      </a:lnTo>
                      <a:lnTo>
                        <a:pt x="77597" y="359664"/>
                      </a:lnTo>
                      <a:lnTo>
                        <a:pt x="58166" y="329819"/>
                      </a:lnTo>
                      <a:lnTo>
                        <a:pt x="50419" y="307975"/>
                      </a:lnTo>
                      <a:lnTo>
                        <a:pt x="52324" y="280162"/>
                      </a:lnTo>
                      <a:lnTo>
                        <a:pt x="58166" y="262255"/>
                      </a:lnTo>
                      <a:lnTo>
                        <a:pt x="54229" y="238379"/>
                      </a:lnTo>
                      <a:lnTo>
                        <a:pt x="54229" y="228473"/>
                      </a:lnTo>
                      <a:lnTo>
                        <a:pt x="65913" y="196723"/>
                      </a:lnTo>
                      <a:lnTo>
                        <a:pt x="62103" y="178816"/>
                      </a:lnTo>
                      <a:lnTo>
                        <a:pt x="62103" y="170942"/>
                      </a:lnTo>
                      <a:lnTo>
                        <a:pt x="71755" y="148971"/>
                      </a:lnTo>
                      <a:lnTo>
                        <a:pt x="56261" y="135128"/>
                      </a:lnTo>
                      <a:lnTo>
                        <a:pt x="40767" y="109220"/>
                      </a:lnTo>
                      <a:lnTo>
                        <a:pt x="21336" y="83439"/>
                      </a:lnTo>
                      <a:lnTo>
                        <a:pt x="3810" y="49657"/>
                      </a:lnTo>
                      <a:lnTo>
                        <a:pt x="0" y="33782"/>
                      </a:lnTo>
                      <a:lnTo>
                        <a:pt x="1905" y="23876"/>
                      </a:lnTo>
                      <a:lnTo>
                        <a:pt x="5842" y="17907"/>
                      </a:lnTo>
                      <a:lnTo>
                        <a:pt x="19304" y="5969"/>
                      </a:lnTo>
                      <a:lnTo>
                        <a:pt x="151384" y="451104"/>
                      </a:lnTo>
                      <a:lnTo>
                        <a:pt x="149479" y="443103"/>
                      </a:lnTo>
                      <a:lnTo>
                        <a:pt x="131953" y="405384"/>
                      </a:lnTo>
                      <a:lnTo>
                        <a:pt x="118364" y="387477"/>
                      </a:lnTo>
                      <a:lnTo>
                        <a:pt x="102870" y="369570"/>
                      </a:lnTo>
                      <a:lnTo>
                        <a:pt x="83439" y="345694"/>
                      </a:lnTo>
                      <a:lnTo>
                        <a:pt x="67945" y="321818"/>
                      </a:lnTo>
                      <a:lnTo>
                        <a:pt x="62103" y="296037"/>
                      </a:lnTo>
                      <a:lnTo>
                        <a:pt x="64008" y="280162"/>
                      </a:lnTo>
                      <a:lnTo>
                        <a:pt x="69850" y="266319"/>
                      </a:lnTo>
                      <a:lnTo>
                        <a:pt x="71755" y="264287"/>
                      </a:lnTo>
                      <a:lnTo>
                        <a:pt x="69850" y="262255"/>
                      </a:lnTo>
                      <a:lnTo>
                        <a:pt x="67945" y="230505"/>
                      </a:lnTo>
                      <a:lnTo>
                        <a:pt x="73787" y="208661"/>
                      </a:lnTo>
                      <a:lnTo>
                        <a:pt x="79502" y="202692"/>
                      </a:lnTo>
                      <a:lnTo>
                        <a:pt x="81534" y="198628"/>
                      </a:lnTo>
                      <a:lnTo>
                        <a:pt x="75692" y="188722"/>
                      </a:lnTo>
                      <a:lnTo>
                        <a:pt x="75692" y="172847"/>
                      </a:lnTo>
                      <a:lnTo>
                        <a:pt x="79502" y="160909"/>
                      </a:lnTo>
                      <a:lnTo>
                        <a:pt x="91186" y="145034"/>
                      </a:lnTo>
                      <a:lnTo>
                        <a:pt x="83439" y="143002"/>
                      </a:lnTo>
                      <a:lnTo>
                        <a:pt x="67945" y="129159"/>
                      </a:lnTo>
                      <a:lnTo>
                        <a:pt x="56261" y="111252"/>
                      </a:lnTo>
                      <a:lnTo>
                        <a:pt x="42672" y="89408"/>
                      </a:lnTo>
                      <a:lnTo>
                        <a:pt x="30988" y="75438"/>
                      </a:lnTo>
                      <a:lnTo>
                        <a:pt x="21336" y="59563"/>
                      </a:lnTo>
                      <a:lnTo>
                        <a:pt x="13589" y="35687"/>
                      </a:lnTo>
                      <a:lnTo>
                        <a:pt x="13589" y="27813"/>
                      </a:lnTo>
                      <a:lnTo>
                        <a:pt x="21336" y="19812"/>
                      </a:lnTo>
                      <a:lnTo>
                        <a:pt x="25146" y="17907"/>
                      </a:lnTo>
                      <a:lnTo>
                        <a:pt x="44577" y="13843"/>
                      </a:lnTo>
                      <a:lnTo>
                        <a:pt x="54229" y="13843"/>
                      </a:lnTo>
                      <a:lnTo>
                        <a:pt x="69850" y="21844"/>
                      </a:lnTo>
                      <a:lnTo>
                        <a:pt x="77597" y="27813"/>
                      </a:lnTo>
                      <a:lnTo>
                        <a:pt x="98933" y="51689"/>
                      </a:lnTo>
                      <a:lnTo>
                        <a:pt x="118364" y="73533"/>
                      </a:lnTo>
                      <a:lnTo>
                        <a:pt x="137795" y="89408"/>
                      </a:lnTo>
                      <a:lnTo>
                        <a:pt x="163068" y="107315"/>
                      </a:lnTo>
                      <a:lnTo>
                        <a:pt x="190246" y="123190"/>
                      </a:lnTo>
                      <a:lnTo>
                        <a:pt x="219329" y="139065"/>
                      </a:lnTo>
                      <a:lnTo>
                        <a:pt x="246507" y="153035"/>
                      </a:lnTo>
                      <a:lnTo>
                        <a:pt x="260096" y="156972"/>
                      </a:lnTo>
                      <a:lnTo>
                        <a:pt x="273685" y="159004"/>
                      </a:lnTo>
                      <a:lnTo>
                        <a:pt x="285242" y="160909"/>
                      </a:lnTo>
                      <a:lnTo>
                        <a:pt x="295021" y="160909"/>
                      </a:lnTo>
                      <a:lnTo>
                        <a:pt x="308610" y="153035"/>
                      </a:lnTo>
                      <a:lnTo>
                        <a:pt x="312547" y="148971"/>
                      </a:lnTo>
                      <a:lnTo>
                        <a:pt x="326009" y="111252"/>
                      </a:lnTo>
                      <a:lnTo>
                        <a:pt x="337693" y="87376"/>
                      </a:lnTo>
                      <a:lnTo>
                        <a:pt x="345440" y="77470"/>
                      </a:lnTo>
                      <a:lnTo>
                        <a:pt x="361061" y="63627"/>
                      </a:lnTo>
                      <a:lnTo>
                        <a:pt x="368681" y="59563"/>
                      </a:lnTo>
                      <a:lnTo>
                        <a:pt x="380365" y="57658"/>
                      </a:lnTo>
                      <a:lnTo>
                        <a:pt x="392049" y="57658"/>
                      </a:lnTo>
                      <a:lnTo>
                        <a:pt x="403733" y="59563"/>
                      </a:lnTo>
                      <a:lnTo>
                        <a:pt x="417322" y="65532"/>
                      </a:lnTo>
                      <a:lnTo>
                        <a:pt x="421132" y="71501"/>
                      </a:lnTo>
                      <a:lnTo>
                        <a:pt x="423164" y="77470"/>
                      </a:lnTo>
                      <a:lnTo>
                        <a:pt x="421132" y="85344"/>
                      </a:lnTo>
                      <a:lnTo>
                        <a:pt x="415290" y="91313"/>
                      </a:lnTo>
                      <a:lnTo>
                        <a:pt x="393954" y="111252"/>
                      </a:lnTo>
                      <a:lnTo>
                        <a:pt x="372618" y="131064"/>
                      </a:lnTo>
                      <a:lnTo>
                        <a:pt x="364871" y="143002"/>
                      </a:lnTo>
                      <a:lnTo>
                        <a:pt x="357124" y="160909"/>
                      </a:lnTo>
                      <a:lnTo>
                        <a:pt x="351282" y="186690"/>
                      </a:lnTo>
                      <a:lnTo>
                        <a:pt x="347472" y="218567"/>
                      </a:lnTo>
                      <a:lnTo>
                        <a:pt x="345440" y="250317"/>
                      </a:lnTo>
                      <a:lnTo>
                        <a:pt x="345440" y="274193"/>
                      </a:lnTo>
                      <a:lnTo>
                        <a:pt x="343535" y="299974"/>
                      </a:lnTo>
                      <a:lnTo>
                        <a:pt x="339598" y="323850"/>
                      </a:lnTo>
                      <a:lnTo>
                        <a:pt x="331851" y="345694"/>
                      </a:lnTo>
                      <a:lnTo>
                        <a:pt x="322199" y="367665"/>
                      </a:lnTo>
                      <a:lnTo>
                        <a:pt x="310515" y="387477"/>
                      </a:lnTo>
                      <a:lnTo>
                        <a:pt x="295021" y="415290"/>
                      </a:lnTo>
                      <a:lnTo>
                        <a:pt x="283337" y="443103"/>
                      </a:lnTo>
                      <a:lnTo>
                        <a:pt x="281432" y="443103"/>
                      </a:lnTo>
                      <a:lnTo>
                        <a:pt x="283337" y="445135"/>
                      </a:lnTo>
                      <a:lnTo>
                        <a:pt x="283337" y="447040"/>
                      </a:lnTo>
                      <a:lnTo>
                        <a:pt x="271780" y="457073"/>
                      </a:lnTo>
                      <a:lnTo>
                        <a:pt x="248412" y="464947"/>
                      </a:lnTo>
                      <a:lnTo>
                        <a:pt x="234823" y="466979"/>
                      </a:lnTo>
                      <a:lnTo>
                        <a:pt x="217297" y="468884"/>
                      </a:lnTo>
                      <a:lnTo>
                        <a:pt x="186309" y="464947"/>
                      </a:lnTo>
                      <a:lnTo>
                        <a:pt x="172720" y="4630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6" name="Freeform 415"/>
                <p:cNvSpPr/>
                <p:nvPr/>
              </p:nvSpPr>
              <p:spPr>
                <a:xfrm>
                  <a:off x="936244" y="4097528"/>
                  <a:ext cx="66041" cy="775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41" h="77598">
                      <a:moveTo>
                        <a:pt x="60198" y="65659"/>
                      </a:moveTo>
                      <a:lnTo>
                        <a:pt x="66040" y="75565"/>
                      </a:lnTo>
                      <a:lnTo>
                        <a:pt x="66040" y="77597"/>
                      </a:lnTo>
                      <a:lnTo>
                        <a:pt x="62103" y="75565"/>
                      </a:lnTo>
                      <a:lnTo>
                        <a:pt x="21336" y="27940"/>
                      </a:lnTo>
                      <a:lnTo>
                        <a:pt x="19431" y="27940"/>
                      </a:lnTo>
                      <a:lnTo>
                        <a:pt x="27178" y="19939"/>
                      </a:lnTo>
                      <a:lnTo>
                        <a:pt x="34925" y="31877"/>
                      </a:lnTo>
                      <a:lnTo>
                        <a:pt x="11684" y="8001"/>
                      </a:lnTo>
                      <a:lnTo>
                        <a:pt x="25273" y="19939"/>
                      </a:lnTo>
                      <a:lnTo>
                        <a:pt x="17526" y="17907"/>
                      </a:lnTo>
                      <a:lnTo>
                        <a:pt x="11684" y="139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7" name="Freeform 416"/>
                <p:cNvSpPr/>
                <p:nvPr/>
              </p:nvSpPr>
              <p:spPr>
                <a:xfrm>
                  <a:off x="946023" y="4149217"/>
                  <a:ext cx="23242" cy="417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242" h="41784">
                      <a:moveTo>
                        <a:pt x="3810" y="13970"/>
                      </a:moveTo>
                      <a:lnTo>
                        <a:pt x="21336" y="35814"/>
                      </a:lnTo>
                      <a:lnTo>
                        <a:pt x="23241" y="41783"/>
                      </a:lnTo>
                      <a:lnTo>
                        <a:pt x="21336" y="41783"/>
                      </a:lnTo>
                      <a:lnTo>
                        <a:pt x="3810" y="25908"/>
                      </a:lnTo>
                      <a:lnTo>
                        <a:pt x="7747" y="21844"/>
                      </a:lnTo>
                      <a:lnTo>
                        <a:pt x="0" y="8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8" name="Freeform 417"/>
                <p:cNvSpPr/>
                <p:nvPr/>
              </p:nvSpPr>
              <p:spPr>
                <a:xfrm>
                  <a:off x="936244" y="4222750"/>
                  <a:ext cx="23369" cy="358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369" h="35815">
                      <a:moveTo>
                        <a:pt x="13589" y="25781"/>
                      </a:moveTo>
                      <a:lnTo>
                        <a:pt x="19431" y="29845"/>
                      </a:lnTo>
                      <a:lnTo>
                        <a:pt x="23368" y="35814"/>
                      </a:lnTo>
                      <a:lnTo>
                        <a:pt x="19431" y="35814"/>
                      </a:lnTo>
                      <a:lnTo>
                        <a:pt x="11684" y="33782"/>
                      </a:lnTo>
                      <a:lnTo>
                        <a:pt x="0" y="23876"/>
                      </a:lnTo>
                      <a:lnTo>
                        <a:pt x="5842" y="13970"/>
                      </a:lnTo>
                      <a:lnTo>
                        <a:pt x="3937" y="11938"/>
                      </a:lnTo>
                      <a:lnTo>
                        <a:pt x="203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9" name="Freeform 418"/>
                <p:cNvSpPr/>
                <p:nvPr/>
              </p:nvSpPr>
              <p:spPr>
                <a:xfrm>
                  <a:off x="883920" y="3986276"/>
                  <a:ext cx="409576" cy="4531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9576" h="453137">
                      <a:moveTo>
                        <a:pt x="267843" y="431292"/>
                      </a:moveTo>
                      <a:lnTo>
                        <a:pt x="267843" y="435229"/>
                      </a:lnTo>
                      <a:lnTo>
                        <a:pt x="265938" y="439166"/>
                      </a:lnTo>
                      <a:lnTo>
                        <a:pt x="254254" y="445135"/>
                      </a:lnTo>
                      <a:lnTo>
                        <a:pt x="234823" y="449199"/>
                      </a:lnTo>
                      <a:lnTo>
                        <a:pt x="213487" y="453136"/>
                      </a:lnTo>
                      <a:lnTo>
                        <a:pt x="188214" y="453136"/>
                      </a:lnTo>
                      <a:lnTo>
                        <a:pt x="166878" y="449199"/>
                      </a:lnTo>
                      <a:lnTo>
                        <a:pt x="155194" y="447167"/>
                      </a:lnTo>
                      <a:lnTo>
                        <a:pt x="147447" y="443230"/>
                      </a:lnTo>
                      <a:lnTo>
                        <a:pt x="139700" y="437261"/>
                      </a:lnTo>
                      <a:lnTo>
                        <a:pt x="135890" y="431292"/>
                      </a:lnTo>
                      <a:lnTo>
                        <a:pt x="126111" y="401447"/>
                      </a:lnTo>
                      <a:lnTo>
                        <a:pt x="116459" y="385572"/>
                      </a:lnTo>
                      <a:lnTo>
                        <a:pt x="100965" y="367665"/>
                      </a:lnTo>
                      <a:lnTo>
                        <a:pt x="81407" y="347853"/>
                      </a:lnTo>
                      <a:lnTo>
                        <a:pt x="65913" y="323977"/>
                      </a:lnTo>
                      <a:lnTo>
                        <a:pt x="52324" y="302133"/>
                      </a:lnTo>
                      <a:lnTo>
                        <a:pt x="48514" y="286131"/>
                      </a:lnTo>
                      <a:lnTo>
                        <a:pt x="52324" y="260350"/>
                      </a:lnTo>
                      <a:lnTo>
                        <a:pt x="58166" y="250444"/>
                      </a:lnTo>
                      <a:lnTo>
                        <a:pt x="56261" y="246507"/>
                      </a:lnTo>
                      <a:lnTo>
                        <a:pt x="54356" y="212598"/>
                      </a:lnTo>
                      <a:lnTo>
                        <a:pt x="58166" y="200787"/>
                      </a:lnTo>
                      <a:lnTo>
                        <a:pt x="64008" y="190754"/>
                      </a:lnTo>
                      <a:lnTo>
                        <a:pt x="69850" y="184785"/>
                      </a:lnTo>
                      <a:lnTo>
                        <a:pt x="62103" y="170942"/>
                      </a:lnTo>
                      <a:lnTo>
                        <a:pt x="62103" y="157099"/>
                      </a:lnTo>
                      <a:lnTo>
                        <a:pt x="69850" y="139192"/>
                      </a:lnTo>
                      <a:lnTo>
                        <a:pt x="77597" y="133223"/>
                      </a:lnTo>
                      <a:lnTo>
                        <a:pt x="79502" y="131191"/>
                      </a:lnTo>
                      <a:lnTo>
                        <a:pt x="71755" y="129159"/>
                      </a:lnTo>
                      <a:lnTo>
                        <a:pt x="64008" y="125222"/>
                      </a:lnTo>
                      <a:lnTo>
                        <a:pt x="50419" y="109347"/>
                      </a:lnTo>
                      <a:lnTo>
                        <a:pt x="34925" y="85471"/>
                      </a:lnTo>
                      <a:lnTo>
                        <a:pt x="9652" y="47752"/>
                      </a:lnTo>
                      <a:lnTo>
                        <a:pt x="3810" y="37846"/>
                      </a:lnTo>
                      <a:lnTo>
                        <a:pt x="0" y="27813"/>
                      </a:lnTo>
                      <a:lnTo>
                        <a:pt x="0" y="17907"/>
                      </a:lnTo>
                      <a:lnTo>
                        <a:pt x="3810" y="11938"/>
                      </a:lnTo>
                      <a:lnTo>
                        <a:pt x="9652" y="5969"/>
                      </a:lnTo>
                      <a:lnTo>
                        <a:pt x="19431" y="2032"/>
                      </a:lnTo>
                      <a:lnTo>
                        <a:pt x="30988" y="0"/>
                      </a:lnTo>
                      <a:lnTo>
                        <a:pt x="44577" y="2032"/>
                      </a:lnTo>
                      <a:lnTo>
                        <a:pt x="54356" y="5969"/>
                      </a:lnTo>
                      <a:lnTo>
                        <a:pt x="71755" y="19939"/>
                      </a:lnTo>
                      <a:lnTo>
                        <a:pt x="95123" y="51689"/>
                      </a:lnTo>
                      <a:lnTo>
                        <a:pt x="118364" y="71501"/>
                      </a:lnTo>
                      <a:lnTo>
                        <a:pt x="149479" y="93472"/>
                      </a:lnTo>
                      <a:lnTo>
                        <a:pt x="170815" y="107315"/>
                      </a:lnTo>
                      <a:lnTo>
                        <a:pt x="217424" y="131191"/>
                      </a:lnTo>
                      <a:lnTo>
                        <a:pt x="240665" y="141097"/>
                      </a:lnTo>
                      <a:lnTo>
                        <a:pt x="269748" y="147066"/>
                      </a:lnTo>
                      <a:lnTo>
                        <a:pt x="289179" y="143129"/>
                      </a:lnTo>
                      <a:lnTo>
                        <a:pt x="295021" y="139192"/>
                      </a:lnTo>
                      <a:lnTo>
                        <a:pt x="302768" y="131191"/>
                      </a:lnTo>
                      <a:lnTo>
                        <a:pt x="312420" y="93472"/>
                      </a:lnTo>
                      <a:lnTo>
                        <a:pt x="326009" y="69596"/>
                      </a:lnTo>
                      <a:lnTo>
                        <a:pt x="333883" y="59690"/>
                      </a:lnTo>
                      <a:lnTo>
                        <a:pt x="343535" y="51689"/>
                      </a:lnTo>
                      <a:lnTo>
                        <a:pt x="364871" y="43815"/>
                      </a:lnTo>
                      <a:lnTo>
                        <a:pt x="378460" y="43815"/>
                      </a:lnTo>
                      <a:lnTo>
                        <a:pt x="392049" y="47752"/>
                      </a:lnTo>
                      <a:lnTo>
                        <a:pt x="407543" y="57658"/>
                      </a:lnTo>
                      <a:lnTo>
                        <a:pt x="409575" y="65532"/>
                      </a:lnTo>
                      <a:lnTo>
                        <a:pt x="405638" y="73533"/>
                      </a:lnTo>
                      <a:lnTo>
                        <a:pt x="399796" y="81534"/>
                      </a:lnTo>
                      <a:lnTo>
                        <a:pt x="390144" y="89408"/>
                      </a:lnTo>
                      <a:lnTo>
                        <a:pt x="359029" y="113284"/>
                      </a:lnTo>
                      <a:lnTo>
                        <a:pt x="353187" y="121285"/>
                      </a:lnTo>
                      <a:lnTo>
                        <a:pt x="345440" y="141097"/>
                      </a:lnTo>
                      <a:lnTo>
                        <a:pt x="337693" y="166878"/>
                      </a:lnTo>
                      <a:lnTo>
                        <a:pt x="333883" y="194818"/>
                      </a:lnTo>
                      <a:lnTo>
                        <a:pt x="329946" y="248412"/>
                      </a:lnTo>
                      <a:lnTo>
                        <a:pt x="329946" y="290195"/>
                      </a:lnTo>
                      <a:lnTo>
                        <a:pt x="328041" y="306070"/>
                      </a:lnTo>
                      <a:lnTo>
                        <a:pt x="320167" y="327914"/>
                      </a:lnTo>
                      <a:lnTo>
                        <a:pt x="310515" y="349758"/>
                      </a:lnTo>
                      <a:lnTo>
                        <a:pt x="298958" y="371602"/>
                      </a:lnTo>
                      <a:lnTo>
                        <a:pt x="277495" y="411353"/>
                      </a:lnTo>
                      <a:lnTo>
                        <a:pt x="269748" y="4253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0" name="Freeform 419"/>
                <p:cNvSpPr/>
                <p:nvPr/>
              </p:nvSpPr>
              <p:spPr>
                <a:xfrm>
                  <a:off x="883920" y="3986276"/>
                  <a:ext cx="374651" cy="4531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4651" h="453137">
                      <a:moveTo>
                        <a:pt x="312420" y="93472"/>
                      </a:moveTo>
                      <a:lnTo>
                        <a:pt x="329946" y="63627"/>
                      </a:lnTo>
                      <a:lnTo>
                        <a:pt x="345440" y="51689"/>
                      </a:lnTo>
                      <a:lnTo>
                        <a:pt x="364871" y="43815"/>
                      </a:lnTo>
                      <a:lnTo>
                        <a:pt x="374650" y="43815"/>
                      </a:lnTo>
                      <a:lnTo>
                        <a:pt x="364871" y="51689"/>
                      </a:lnTo>
                      <a:lnTo>
                        <a:pt x="347472" y="75565"/>
                      </a:lnTo>
                      <a:lnTo>
                        <a:pt x="339725" y="89408"/>
                      </a:lnTo>
                      <a:lnTo>
                        <a:pt x="331851" y="127254"/>
                      </a:lnTo>
                      <a:lnTo>
                        <a:pt x="328041" y="133223"/>
                      </a:lnTo>
                      <a:lnTo>
                        <a:pt x="324104" y="137160"/>
                      </a:lnTo>
                      <a:lnTo>
                        <a:pt x="318262" y="141097"/>
                      </a:lnTo>
                      <a:lnTo>
                        <a:pt x="296926" y="145161"/>
                      </a:lnTo>
                      <a:lnTo>
                        <a:pt x="285242" y="145161"/>
                      </a:lnTo>
                      <a:lnTo>
                        <a:pt x="291084" y="141097"/>
                      </a:lnTo>
                      <a:lnTo>
                        <a:pt x="296926" y="139192"/>
                      </a:lnTo>
                      <a:lnTo>
                        <a:pt x="302768" y="129159"/>
                      </a:lnTo>
                      <a:lnTo>
                        <a:pt x="178562" y="435229"/>
                      </a:lnTo>
                      <a:lnTo>
                        <a:pt x="190246" y="447167"/>
                      </a:lnTo>
                      <a:lnTo>
                        <a:pt x="197866" y="451104"/>
                      </a:lnTo>
                      <a:lnTo>
                        <a:pt x="207645" y="453136"/>
                      </a:lnTo>
                      <a:lnTo>
                        <a:pt x="186309" y="453136"/>
                      </a:lnTo>
                      <a:lnTo>
                        <a:pt x="164973" y="449199"/>
                      </a:lnTo>
                      <a:lnTo>
                        <a:pt x="155194" y="447167"/>
                      </a:lnTo>
                      <a:lnTo>
                        <a:pt x="147447" y="443230"/>
                      </a:lnTo>
                      <a:lnTo>
                        <a:pt x="139700" y="437261"/>
                      </a:lnTo>
                      <a:lnTo>
                        <a:pt x="135890" y="431292"/>
                      </a:lnTo>
                      <a:lnTo>
                        <a:pt x="126111" y="401447"/>
                      </a:lnTo>
                      <a:lnTo>
                        <a:pt x="116459" y="385572"/>
                      </a:lnTo>
                      <a:lnTo>
                        <a:pt x="100965" y="367665"/>
                      </a:lnTo>
                      <a:lnTo>
                        <a:pt x="81407" y="347853"/>
                      </a:lnTo>
                      <a:lnTo>
                        <a:pt x="65913" y="323977"/>
                      </a:lnTo>
                      <a:lnTo>
                        <a:pt x="52324" y="302133"/>
                      </a:lnTo>
                      <a:lnTo>
                        <a:pt x="48514" y="286131"/>
                      </a:lnTo>
                      <a:lnTo>
                        <a:pt x="52324" y="260350"/>
                      </a:lnTo>
                      <a:lnTo>
                        <a:pt x="58166" y="250444"/>
                      </a:lnTo>
                      <a:lnTo>
                        <a:pt x="56261" y="246507"/>
                      </a:lnTo>
                      <a:lnTo>
                        <a:pt x="54356" y="212598"/>
                      </a:lnTo>
                      <a:lnTo>
                        <a:pt x="58166" y="200787"/>
                      </a:lnTo>
                      <a:lnTo>
                        <a:pt x="64008" y="190754"/>
                      </a:lnTo>
                      <a:lnTo>
                        <a:pt x="69850" y="184785"/>
                      </a:lnTo>
                      <a:lnTo>
                        <a:pt x="62103" y="170942"/>
                      </a:lnTo>
                      <a:lnTo>
                        <a:pt x="62103" y="157099"/>
                      </a:lnTo>
                      <a:lnTo>
                        <a:pt x="69850" y="139192"/>
                      </a:lnTo>
                      <a:lnTo>
                        <a:pt x="77597" y="133223"/>
                      </a:lnTo>
                      <a:lnTo>
                        <a:pt x="79502" y="131191"/>
                      </a:lnTo>
                      <a:lnTo>
                        <a:pt x="71755" y="129159"/>
                      </a:lnTo>
                      <a:lnTo>
                        <a:pt x="64008" y="125222"/>
                      </a:lnTo>
                      <a:lnTo>
                        <a:pt x="50419" y="109347"/>
                      </a:lnTo>
                      <a:lnTo>
                        <a:pt x="34925" y="85471"/>
                      </a:lnTo>
                      <a:lnTo>
                        <a:pt x="9652" y="47752"/>
                      </a:lnTo>
                      <a:lnTo>
                        <a:pt x="3810" y="37846"/>
                      </a:lnTo>
                      <a:lnTo>
                        <a:pt x="0" y="27813"/>
                      </a:lnTo>
                      <a:lnTo>
                        <a:pt x="0" y="17907"/>
                      </a:lnTo>
                      <a:lnTo>
                        <a:pt x="3810" y="11938"/>
                      </a:lnTo>
                      <a:lnTo>
                        <a:pt x="9652" y="5969"/>
                      </a:lnTo>
                      <a:lnTo>
                        <a:pt x="19431" y="2032"/>
                      </a:lnTo>
                      <a:lnTo>
                        <a:pt x="30988" y="0"/>
                      </a:lnTo>
                      <a:lnTo>
                        <a:pt x="44577" y="2032"/>
                      </a:lnTo>
                      <a:lnTo>
                        <a:pt x="62103" y="10033"/>
                      </a:lnTo>
                      <a:lnTo>
                        <a:pt x="38735" y="13970"/>
                      </a:lnTo>
                      <a:lnTo>
                        <a:pt x="30988" y="17907"/>
                      </a:lnTo>
                      <a:lnTo>
                        <a:pt x="27178" y="23876"/>
                      </a:lnTo>
                      <a:lnTo>
                        <a:pt x="25273" y="31877"/>
                      </a:lnTo>
                      <a:lnTo>
                        <a:pt x="25273" y="39751"/>
                      </a:lnTo>
                      <a:lnTo>
                        <a:pt x="29083" y="49784"/>
                      </a:lnTo>
                      <a:lnTo>
                        <a:pt x="34925" y="59690"/>
                      </a:lnTo>
                      <a:lnTo>
                        <a:pt x="62103" y="95377"/>
                      </a:lnTo>
                      <a:lnTo>
                        <a:pt x="79502" y="119253"/>
                      </a:lnTo>
                      <a:lnTo>
                        <a:pt x="93091" y="133223"/>
                      </a:lnTo>
                      <a:lnTo>
                        <a:pt x="100965" y="137160"/>
                      </a:lnTo>
                      <a:lnTo>
                        <a:pt x="108712" y="139192"/>
                      </a:lnTo>
                      <a:lnTo>
                        <a:pt x="100965" y="149098"/>
                      </a:lnTo>
                      <a:lnTo>
                        <a:pt x="95123" y="159004"/>
                      </a:lnTo>
                      <a:lnTo>
                        <a:pt x="93091" y="164973"/>
                      </a:lnTo>
                      <a:lnTo>
                        <a:pt x="93091" y="178816"/>
                      </a:lnTo>
                      <a:lnTo>
                        <a:pt x="95123" y="184785"/>
                      </a:lnTo>
                      <a:lnTo>
                        <a:pt x="98933" y="190754"/>
                      </a:lnTo>
                      <a:lnTo>
                        <a:pt x="100965" y="192786"/>
                      </a:lnTo>
                      <a:lnTo>
                        <a:pt x="100965" y="194818"/>
                      </a:lnTo>
                      <a:lnTo>
                        <a:pt x="95123" y="200787"/>
                      </a:lnTo>
                      <a:lnTo>
                        <a:pt x="91186" y="208661"/>
                      </a:lnTo>
                      <a:lnTo>
                        <a:pt x="87249" y="222631"/>
                      </a:lnTo>
                      <a:lnTo>
                        <a:pt x="87249" y="236474"/>
                      </a:lnTo>
                      <a:lnTo>
                        <a:pt x="91186" y="254381"/>
                      </a:lnTo>
                      <a:lnTo>
                        <a:pt x="93091" y="258318"/>
                      </a:lnTo>
                      <a:lnTo>
                        <a:pt x="85344" y="280162"/>
                      </a:lnTo>
                      <a:lnTo>
                        <a:pt x="85344" y="294132"/>
                      </a:lnTo>
                      <a:lnTo>
                        <a:pt x="91186" y="312039"/>
                      </a:lnTo>
                      <a:lnTo>
                        <a:pt x="102870" y="331851"/>
                      </a:lnTo>
                      <a:lnTo>
                        <a:pt x="122174" y="355727"/>
                      </a:lnTo>
                      <a:lnTo>
                        <a:pt x="157226" y="391541"/>
                      </a:lnTo>
                      <a:lnTo>
                        <a:pt x="174625" y="42125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0" cap="flat" cmpd="sng" algn="ctr">
                  <a:solidFill>
                    <a:srgbClr val="E0E0E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1" name="Freeform 420"/>
                <p:cNvSpPr/>
                <p:nvPr/>
              </p:nvSpPr>
              <p:spPr>
                <a:xfrm>
                  <a:off x="1004189" y="3942588"/>
                  <a:ext cx="337821" cy="1092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7821" h="109221">
                      <a:moveTo>
                        <a:pt x="0" y="79502"/>
                      </a:moveTo>
                      <a:lnTo>
                        <a:pt x="9779" y="83439"/>
                      </a:lnTo>
                      <a:lnTo>
                        <a:pt x="34925" y="89408"/>
                      </a:lnTo>
                      <a:lnTo>
                        <a:pt x="66040" y="97409"/>
                      </a:lnTo>
                      <a:lnTo>
                        <a:pt x="95123" y="97409"/>
                      </a:lnTo>
                      <a:lnTo>
                        <a:pt x="108712" y="91440"/>
                      </a:lnTo>
                      <a:lnTo>
                        <a:pt x="122301" y="83439"/>
                      </a:lnTo>
                      <a:lnTo>
                        <a:pt x="153416" y="59563"/>
                      </a:lnTo>
                      <a:lnTo>
                        <a:pt x="170815" y="45720"/>
                      </a:lnTo>
                      <a:lnTo>
                        <a:pt x="192151" y="31750"/>
                      </a:lnTo>
                      <a:lnTo>
                        <a:pt x="213614" y="19812"/>
                      </a:lnTo>
                      <a:lnTo>
                        <a:pt x="236855" y="8001"/>
                      </a:lnTo>
                      <a:lnTo>
                        <a:pt x="250444" y="2032"/>
                      </a:lnTo>
                      <a:lnTo>
                        <a:pt x="262128" y="0"/>
                      </a:lnTo>
                      <a:lnTo>
                        <a:pt x="281432" y="0"/>
                      </a:lnTo>
                      <a:lnTo>
                        <a:pt x="298958" y="5969"/>
                      </a:lnTo>
                      <a:lnTo>
                        <a:pt x="312547" y="15875"/>
                      </a:lnTo>
                      <a:lnTo>
                        <a:pt x="324231" y="25781"/>
                      </a:lnTo>
                      <a:lnTo>
                        <a:pt x="337820" y="45720"/>
                      </a:lnTo>
                      <a:lnTo>
                        <a:pt x="285369" y="27813"/>
                      </a:lnTo>
                      <a:lnTo>
                        <a:pt x="265938" y="21844"/>
                      </a:lnTo>
                      <a:lnTo>
                        <a:pt x="250444" y="23876"/>
                      </a:lnTo>
                      <a:lnTo>
                        <a:pt x="232918" y="27813"/>
                      </a:lnTo>
                      <a:lnTo>
                        <a:pt x="217424" y="35814"/>
                      </a:lnTo>
                      <a:lnTo>
                        <a:pt x="201930" y="47752"/>
                      </a:lnTo>
                      <a:lnTo>
                        <a:pt x="186436" y="61595"/>
                      </a:lnTo>
                      <a:lnTo>
                        <a:pt x="147574" y="93472"/>
                      </a:lnTo>
                      <a:lnTo>
                        <a:pt x="124206" y="105283"/>
                      </a:lnTo>
                      <a:lnTo>
                        <a:pt x="100965" y="109220"/>
                      </a:lnTo>
                      <a:lnTo>
                        <a:pt x="87376" y="109220"/>
                      </a:lnTo>
                      <a:lnTo>
                        <a:pt x="75692" y="107315"/>
                      </a:lnTo>
                      <a:lnTo>
                        <a:pt x="52451" y="101346"/>
                      </a:lnTo>
                      <a:lnTo>
                        <a:pt x="31115" y="95377"/>
                      </a:lnTo>
                      <a:close/>
                    </a:path>
                  </a:pathLst>
                </a:custGeom>
                <a:solidFill>
                  <a:srgbClr val="B02419"/>
                </a:solidFill>
                <a:ln w="0" cap="flat" cmpd="sng" algn="ctr">
                  <a:solidFill>
                    <a:srgbClr val="B0241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2" name="Freeform 421"/>
                <p:cNvSpPr/>
                <p:nvPr/>
              </p:nvSpPr>
              <p:spPr>
                <a:xfrm>
                  <a:off x="1310894" y="3954526"/>
                  <a:ext cx="50420" cy="5956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420" h="59564">
                      <a:moveTo>
                        <a:pt x="3937" y="57658"/>
                      </a:moveTo>
                      <a:lnTo>
                        <a:pt x="1905" y="55626"/>
                      </a:lnTo>
                      <a:lnTo>
                        <a:pt x="0" y="49657"/>
                      </a:lnTo>
                      <a:lnTo>
                        <a:pt x="1905" y="43688"/>
                      </a:lnTo>
                      <a:lnTo>
                        <a:pt x="15494" y="37719"/>
                      </a:lnTo>
                      <a:lnTo>
                        <a:pt x="25273" y="27813"/>
                      </a:lnTo>
                      <a:lnTo>
                        <a:pt x="29210" y="21844"/>
                      </a:lnTo>
                      <a:lnTo>
                        <a:pt x="33020" y="9906"/>
                      </a:lnTo>
                      <a:lnTo>
                        <a:pt x="33020" y="1905"/>
                      </a:lnTo>
                      <a:lnTo>
                        <a:pt x="36957" y="0"/>
                      </a:lnTo>
                      <a:lnTo>
                        <a:pt x="46609" y="0"/>
                      </a:lnTo>
                      <a:lnTo>
                        <a:pt x="50419" y="7874"/>
                      </a:lnTo>
                      <a:lnTo>
                        <a:pt x="46609" y="27813"/>
                      </a:lnTo>
                      <a:lnTo>
                        <a:pt x="31115" y="49657"/>
                      </a:lnTo>
                      <a:lnTo>
                        <a:pt x="17526" y="57658"/>
                      </a:lnTo>
                      <a:lnTo>
                        <a:pt x="11684" y="59563"/>
                      </a:lnTo>
                      <a:lnTo>
                        <a:pt x="7747" y="59563"/>
                      </a:lnTo>
                      <a:close/>
                    </a:path>
                  </a:pathLst>
                </a:custGeom>
                <a:solidFill>
                  <a:srgbClr val="B02419"/>
                </a:solidFill>
                <a:ln w="0" cap="flat" cmpd="sng" algn="ctr">
                  <a:solidFill>
                    <a:srgbClr val="B0241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3" name="Freeform 422"/>
                <p:cNvSpPr/>
                <p:nvPr/>
              </p:nvSpPr>
              <p:spPr>
                <a:xfrm>
                  <a:off x="920750" y="3314700"/>
                  <a:ext cx="186310" cy="1291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6310" h="129160">
                      <a:moveTo>
                        <a:pt x="7747" y="105283"/>
                      </a:moveTo>
                      <a:lnTo>
                        <a:pt x="15494" y="85471"/>
                      </a:lnTo>
                      <a:lnTo>
                        <a:pt x="29083" y="63500"/>
                      </a:lnTo>
                      <a:lnTo>
                        <a:pt x="44577" y="41783"/>
                      </a:lnTo>
                      <a:lnTo>
                        <a:pt x="66040" y="21844"/>
                      </a:lnTo>
                      <a:lnTo>
                        <a:pt x="79629" y="13843"/>
                      </a:lnTo>
                      <a:lnTo>
                        <a:pt x="106807" y="1905"/>
                      </a:lnTo>
                      <a:lnTo>
                        <a:pt x="124206" y="0"/>
                      </a:lnTo>
                      <a:lnTo>
                        <a:pt x="147574" y="0"/>
                      </a:lnTo>
                      <a:lnTo>
                        <a:pt x="164973" y="3937"/>
                      </a:lnTo>
                      <a:lnTo>
                        <a:pt x="170815" y="7874"/>
                      </a:lnTo>
                      <a:lnTo>
                        <a:pt x="176657" y="9906"/>
                      </a:lnTo>
                      <a:lnTo>
                        <a:pt x="186309" y="27813"/>
                      </a:lnTo>
                      <a:lnTo>
                        <a:pt x="184404" y="31750"/>
                      </a:lnTo>
                      <a:lnTo>
                        <a:pt x="174752" y="31750"/>
                      </a:lnTo>
                      <a:lnTo>
                        <a:pt x="155321" y="23876"/>
                      </a:lnTo>
                      <a:lnTo>
                        <a:pt x="131953" y="25781"/>
                      </a:lnTo>
                      <a:lnTo>
                        <a:pt x="110617" y="29845"/>
                      </a:lnTo>
                      <a:lnTo>
                        <a:pt x="91186" y="37719"/>
                      </a:lnTo>
                      <a:lnTo>
                        <a:pt x="69850" y="47752"/>
                      </a:lnTo>
                      <a:lnTo>
                        <a:pt x="48514" y="61595"/>
                      </a:lnTo>
                      <a:lnTo>
                        <a:pt x="29083" y="79502"/>
                      </a:lnTo>
                      <a:lnTo>
                        <a:pt x="5842" y="115189"/>
                      </a:lnTo>
                      <a:lnTo>
                        <a:pt x="0" y="129159"/>
                      </a:lnTo>
                      <a:close/>
                    </a:path>
                  </a:pathLst>
                </a:custGeom>
                <a:solidFill>
                  <a:srgbClr val="D63E00"/>
                </a:solidFill>
                <a:ln w="0" cap="flat" cmpd="sng" algn="ctr">
                  <a:solidFill>
                    <a:srgbClr val="D63E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4" name="Freeform 423"/>
                <p:cNvSpPr/>
                <p:nvPr/>
              </p:nvSpPr>
              <p:spPr>
                <a:xfrm>
                  <a:off x="1175004" y="3429889"/>
                  <a:ext cx="194184" cy="3417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4184" h="341758">
                      <a:moveTo>
                        <a:pt x="52451" y="93472"/>
                      </a:moveTo>
                      <a:lnTo>
                        <a:pt x="67945" y="89408"/>
                      </a:lnTo>
                      <a:lnTo>
                        <a:pt x="75692" y="85471"/>
                      </a:lnTo>
                      <a:lnTo>
                        <a:pt x="91313" y="67564"/>
                      </a:lnTo>
                      <a:lnTo>
                        <a:pt x="106807" y="47752"/>
                      </a:lnTo>
                      <a:lnTo>
                        <a:pt x="116459" y="33782"/>
                      </a:lnTo>
                      <a:lnTo>
                        <a:pt x="133985" y="11938"/>
                      </a:lnTo>
                      <a:lnTo>
                        <a:pt x="141732" y="4064"/>
                      </a:lnTo>
                      <a:lnTo>
                        <a:pt x="149479" y="0"/>
                      </a:lnTo>
                      <a:lnTo>
                        <a:pt x="155321" y="0"/>
                      </a:lnTo>
                      <a:lnTo>
                        <a:pt x="161163" y="2032"/>
                      </a:lnTo>
                      <a:lnTo>
                        <a:pt x="167005" y="10033"/>
                      </a:lnTo>
                      <a:lnTo>
                        <a:pt x="176657" y="41783"/>
                      </a:lnTo>
                      <a:lnTo>
                        <a:pt x="182499" y="63627"/>
                      </a:lnTo>
                      <a:lnTo>
                        <a:pt x="190246" y="111379"/>
                      </a:lnTo>
                      <a:lnTo>
                        <a:pt x="194183" y="137160"/>
                      </a:lnTo>
                      <a:lnTo>
                        <a:pt x="194183" y="190754"/>
                      </a:lnTo>
                      <a:lnTo>
                        <a:pt x="192151" y="216662"/>
                      </a:lnTo>
                      <a:lnTo>
                        <a:pt x="188341" y="240411"/>
                      </a:lnTo>
                      <a:lnTo>
                        <a:pt x="172847" y="284226"/>
                      </a:lnTo>
                      <a:lnTo>
                        <a:pt x="163068" y="302133"/>
                      </a:lnTo>
                      <a:lnTo>
                        <a:pt x="149479" y="318008"/>
                      </a:lnTo>
                      <a:lnTo>
                        <a:pt x="124333" y="335788"/>
                      </a:lnTo>
                      <a:lnTo>
                        <a:pt x="112649" y="337820"/>
                      </a:lnTo>
                      <a:lnTo>
                        <a:pt x="102870" y="341757"/>
                      </a:lnTo>
                      <a:lnTo>
                        <a:pt x="91313" y="341757"/>
                      </a:lnTo>
                      <a:lnTo>
                        <a:pt x="75692" y="339852"/>
                      </a:lnTo>
                      <a:lnTo>
                        <a:pt x="48641" y="327914"/>
                      </a:lnTo>
                      <a:lnTo>
                        <a:pt x="29083" y="306070"/>
                      </a:lnTo>
                      <a:lnTo>
                        <a:pt x="21336" y="294132"/>
                      </a:lnTo>
                      <a:lnTo>
                        <a:pt x="9779" y="266319"/>
                      </a:lnTo>
                      <a:lnTo>
                        <a:pt x="3937" y="234442"/>
                      </a:lnTo>
                      <a:lnTo>
                        <a:pt x="0" y="200787"/>
                      </a:lnTo>
                      <a:lnTo>
                        <a:pt x="0" y="168910"/>
                      </a:lnTo>
                      <a:lnTo>
                        <a:pt x="3937" y="105410"/>
                      </a:lnTo>
                      <a:lnTo>
                        <a:pt x="5842" y="89408"/>
                      </a:lnTo>
                      <a:lnTo>
                        <a:pt x="9779" y="87503"/>
                      </a:lnTo>
                      <a:lnTo>
                        <a:pt x="17526" y="89408"/>
                      </a:lnTo>
                      <a:lnTo>
                        <a:pt x="34925" y="93472"/>
                      </a:lnTo>
                      <a:close/>
                    </a:path>
                  </a:pathLst>
                </a:custGeom>
                <a:solidFill>
                  <a:srgbClr val="FA9608"/>
                </a:solidFill>
                <a:ln w="0" cap="flat" cmpd="sng" algn="ctr">
                  <a:solidFill>
                    <a:srgbClr val="FA9608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5" name="Freeform 424"/>
                <p:cNvSpPr/>
                <p:nvPr/>
              </p:nvSpPr>
              <p:spPr>
                <a:xfrm>
                  <a:off x="1182878" y="3443859"/>
                  <a:ext cx="178436" cy="3020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8436" h="302007">
                      <a:moveTo>
                        <a:pt x="46482" y="87376"/>
                      </a:moveTo>
                      <a:lnTo>
                        <a:pt x="54229" y="87376"/>
                      </a:lnTo>
                      <a:lnTo>
                        <a:pt x="73660" y="73533"/>
                      </a:lnTo>
                      <a:lnTo>
                        <a:pt x="81407" y="63627"/>
                      </a:lnTo>
                      <a:lnTo>
                        <a:pt x="110617" y="33782"/>
                      </a:lnTo>
                      <a:lnTo>
                        <a:pt x="124206" y="25781"/>
                      </a:lnTo>
                      <a:lnTo>
                        <a:pt x="129921" y="9906"/>
                      </a:lnTo>
                      <a:lnTo>
                        <a:pt x="137668" y="0"/>
                      </a:lnTo>
                      <a:lnTo>
                        <a:pt x="141605" y="0"/>
                      </a:lnTo>
                      <a:lnTo>
                        <a:pt x="145542" y="3937"/>
                      </a:lnTo>
                      <a:lnTo>
                        <a:pt x="149352" y="9906"/>
                      </a:lnTo>
                      <a:lnTo>
                        <a:pt x="161036" y="41656"/>
                      </a:lnTo>
                      <a:lnTo>
                        <a:pt x="166878" y="63627"/>
                      </a:lnTo>
                      <a:lnTo>
                        <a:pt x="174625" y="107315"/>
                      </a:lnTo>
                      <a:lnTo>
                        <a:pt x="178435" y="143002"/>
                      </a:lnTo>
                      <a:lnTo>
                        <a:pt x="178435" y="180848"/>
                      </a:lnTo>
                      <a:lnTo>
                        <a:pt x="172720" y="212598"/>
                      </a:lnTo>
                      <a:lnTo>
                        <a:pt x="162941" y="240411"/>
                      </a:lnTo>
                      <a:lnTo>
                        <a:pt x="159131" y="252349"/>
                      </a:lnTo>
                      <a:lnTo>
                        <a:pt x="135763" y="280162"/>
                      </a:lnTo>
                      <a:lnTo>
                        <a:pt x="120269" y="292100"/>
                      </a:lnTo>
                      <a:lnTo>
                        <a:pt x="102743" y="300101"/>
                      </a:lnTo>
                      <a:lnTo>
                        <a:pt x="93091" y="302006"/>
                      </a:lnTo>
                      <a:lnTo>
                        <a:pt x="83439" y="302006"/>
                      </a:lnTo>
                      <a:lnTo>
                        <a:pt x="56134" y="296037"/>
                      </a:lnTo>
                      <a:lnTo>
                        <a:pt x="32893" y="278130"/>
                      </a:lnTo>
                      <a:lnTo>
                        <a:pt x="13462" y="248412"/>
                      </a:lnTo>
                      <a:lnTo>
                        <a:pt x="3810" y="220472"/>
                      </a:lnTo>
                      <a:lnTo>
                        <a:pt x="0" y="188722"/>
                      </a:lnTo>
                      <a:lnTo>
                        <a:pt x="0" y="151003"/>
                      </a:lnTo>
                      <a:lnTo>
                        <a:pt x="3810" y="115189"/>
                      </a:lnTo>
                      <a:lnTo>
                        <a:pt x="0" y="83439"/>
                      </a:lnTo>
                      <a:lnTo>
                        <a:pt x="1905" y="79502"/>
                      </a:lnTo>
                      <a:lnTo>
                        <a:pt x="3810" y="81407"/>
                      </a:lnTo>
                      <a:lnTo>
                        <a:pt x="7747" y="81407"/>
                      </a:lnTo>
                      <a:lnTo>
                        <a:pt x="29083" y="854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6" name="Freeform 425"/>
                <p:cNvSpPr/>
                <p:nvPr/>
              </p:nvSpPr>
              <p:spPr>
                <a:xfrm>
                  <a:off x="1182878" y="3461766"/>
                  <a:ext cx="164974" cy="2364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4974" h="236475">
                      <a:moveTo>
                        <a:pt x="5715" y="208534"/>
                      </a:moveTo>
                      <a:lnTo>
                        <a:pt x="1905" y="186817"/>
                      </a:lnTo>
                      <a:lnTo>
                        <a:pt x="0" y="164846"/>
                      </a:lnTo>
                      <a:lnTo>
                        <a:pt x="0" y="141097"/>
                      </a:lnTo>
                      <a:lnTo>
                        <a:pt x="1905" y="113157"/>
                      </a:lnTo>
                      <a:lnTo>
                        <a:pt x="3810" y="97282"/>
                      </a:lnTo>
                      <a:lnTo>
                        <a:pt x="0" y="65532"/>
                      </a:lnTo>
                      <a:lnTo>
                        <a:pt x="1905" y="61595"/>
                      </a:lnTo>
                      <a:lnTo>
                        <a:pt x="3810" y="63500"/>
                      </a:lnTo>
                      <a:lnTo>
                        <a:pt x="7747" y="63500"/>
                      </a:lnTo>
                      <a:lnTo>
                        <a:pt x="29083" y="67564"/>
                      </a:lnTo>
                      <a:lnTo>
                        <a:pt x="46482" y="69469"/>
                      </a:lnTo>
                      <a:lnTo>
                        <a:pt x="54229" y="69469"/>
                      </a:lnTo>
                      <a:lnTo>
                        <a:pt x="73660" y="55626"/>
                      </a:lnTo>
                      <a:lnTo>
                        <a:pt x="81407" y="45720"/>
                      </a:lnTo>
                      <a:lnTo>
                        <a:pt x="110617" y="15875"/>
                      </a:lnTo>
                      <a:lnTo>
                        <a:pt x="120269" y="9906"/>
                      </a:lnTo>
                      <a:lnTo>
                        <a:pt x="124206" y="5842"/>
                      </a:lnTo>
                      <a:lnTo>
                        <a:pt x="128016" y="0"/>
                      </a:lnTo>
                      <a:lnTo>
                        <a:pt x="145542" y="19812"/>
                      </a:lnTo>
                      <a:lnTo>
                        <a:pt x="157226" y="47625"/>
                      </a:lnTo>
                      <a:lnTo>
                        <a:pt x="164973" y="79502"/>
                      </a:lnTo>
                      <a:lnTo>
                        <a:pt x="162941" y="115189"/>
                      </a:lnTo>
                      <a:lnTo>
                        <a:pt x="159131" y="141097"/>
                      </a:lnTo>
                      <a:lnTo>
                        <a:pt x="151384" y="162941"/>
                      </a:lnTo>
                      <a:lnTo>
                        <a:pt x="139700" y="184785"/>
                      </a:lnTo>
                      <a:lnTo>
                        <a:pt x="126111" y="202565"/>
                      </a:lnTo>
                      <a:lnTo>
                        <a:pt x="110617" y="218567"/>
                      </a:lnTo>
                      <a:lnTo>
                        <a:pt x="94996" y="228473"/>
                      </a:lnTo>
                      <a:lnTo>
                        <a:pt x="75692" y="234442"/>
                      </a:lnTo>
                      <a:lnTo>
                        <a:pt x="67818" y="236474"/>
                      </a:lnTo>
                      <a:lnTo>
                        <a:pt x="58166" y="236474"/>
                      </a:lnTo>
                      <a:lnTo>
                        <a:pt x="42672" y="234442"/>
                      </a:lnTo>
                      <a:lnTo>
                        <a:pt x="29083" y="228473"/>
                      </a:lnTo>
                      <a:close/>
                    </a:path>
                  </a:pathLst>
                </a:custGeom>
                <a:solidFill>
                  <a:srgbClr val="0D3795"/>
                </a:solidFill>
                <a:ln w="0" cap="flat" cmpd="sng" algn="ctr">
                  <a:solidFill>
                    <a:srgbClr val="0D3795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7" name="Freeform 426"/>
                <p:cNvSpPr/>
                <p:nvPr/>
              </p:nvSpPr>
              <p:spPr>
                <a:xfrm>
                  <a:off x="1182878" y="3463671"/>
                  <a:ext cx="161037" cy="2305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1037" h="230506">
                      <a:moveTo>
                        <a:pt x="3810" y="196723"/>
                      </a:moveTo>
                      <a:lnTo>
                        <a:pt x="0" y="178943"/>
                      </a:lnTo>
                      <a:lnTo>
                        <a:pt x="0" y="135128"/>
                      </a:lnTo>
                      <a:lnTo>
                        <a:pt x="1905" y="111252"/>
                      </a:lnTo>
                      <a:lnTo>
                        <a:pt x="3810" y="95377"/>
                      </a:lnTo>
                      <a:lnTo>
                        <a:pt x="0" y="63627"/>
                      </a:lnTo>
                      <a:lnTo>
                        <a:pt x="1905" y="59690"/>
                      </a:lnTo>
                      <a:lnTo>
                        <a:pt x="3810" y="61595"/>
                      </a:lnTo>
                      <a:lnTo>
                        <a:pt x="7747" y="61595"/>
                      </a:lnTo>
                      <a:lnTo>
                        <a:pt x="29083" y="65659"/>
                      </a:lnTo>
                      <a:lnTo>
                        <a:pt x="46482" y="67564"/>
                      </a:lnTo>
                      <a:lnTo>
                        <a:pt x="54229" y="67564"/>
                      </a:lnTo>
                      <a:lnTo>
                        <a:pt x="73660" y="53721"/>
                      </a:lnTo>
                      <a:lnTo>
                        <a:pt x="81407" y="43815"/>
                      </a:lnTo>
                      <a:lnTo>
                        <a:pt x="110617" y="13970"/>
                      </a:lnTo>
                      <a:lnTo>
                        <a:pt x="120269" y="8001"/>
                      </a:lnTo>
                      <a:lnTo>
                        <a:pt x="124206" y="3937"/>
                      </a:lnTo>
                      <a:lnTo>
                        <a:pt x="126111" y="0"/>
                      </a:lnTo>
                      <a:lnTo>
                        <a:pt x="143510" y="19939"/>
                      </a:lnTo>
                      <a:lnTo>
                        <a:pt x="155194" y="45720"/>
                      </a:lnTo>
                      <a:lnTo>
                        <a:pt x="161036" y="77597"/>
                      </a:lnTo>
                      <a:lnTo>
                        <a:pt x="161036" y="111252"/>
                      </a:lnTo>
                      <a:lnTo>
                        <a:pt x="155194" y="135128"/>
                      </a:lnTo>
                      <a:lnTo>
                        <a:pt x="147447" y="159004"/>
                      </a:lnTo>
                      <a:lnTo>
                        <a:pt x="137668" y="178943"/>
                      </a:lnTo>
                      <a:lnTo>
                        <a:pt x="124206" y="196723"/>
                      </a:lnTo>
                      <a:lnTo>
                        <a:pt x="110617" y="210693"/>
                      </a:lnTo>
                      <a:lnTo>
                        <a:pt x="93091" y="222631"/>
                      </a:lnTo>
                      <a:lnTo>
                        <a:pt x="75692" y="228600"/>
                      </a:lnTo>
                      <a:lnTo>
                        <a:pt x="65913" y="228600"/>
                      </a:lnTo>
                      <a:lnTo>
                        <a:pt x="58166" y="230505"/>
                      </a:lnTo>
                      <a:lnTo>
                        <a:pt x="42672" y="226568"/>
                      </a:lnTo>
                      <a:lnTo>
                        <a:pt x="27051" y="220599"/>
                      </a:lnTo>
                      <a:lnTo>
                        <a:pt x="15494" y="210693"/>
                      </a:lnTo>
                      <a:close/>
                    </a:path>
                  </a:pathLst>
                </a:custGeom>
                <a:solidFill>
                  <a:srgbClr val="113996"/>
                </a:solidFill>
                <a:ln w="0" cap="flat" cmpd="sng" algn="ctr">
                  <a:solidFill>
                    <a:srgbClr val="1139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8" name="Freeform 427"/>
                <p:cNvSpPr/>
                <p:nvPr/>
              </p:nvSpPr>
              <p:spPr>
                <a:xfrm>
                  <a:off x="1182878" y="3465703"/>
                  <a:ext cx="159132" cy="22250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9132" h="222505">
                      <a:moveTo>
                        <a:pt x="1905" y="186817"/>
                      </a:moveTo>
                      <a:lnTo>
                        <a:pt x="0" y="151003"/>
                      </a:lnTo>
                      <a:lnTo>
                        <a:pt x="0" y="131191"/>
                      </a:lnTo>
                      <a:lnTo>
                        <a:pt x="3810" y="93345"/>
                      </a:lnTo>
                      <a:lnTo>
                        <a:pt x="0" y="61595"/>
                      </a:lnTo>
                      <a:lnTo>
                        <a:pt x="1905" y="57658"/>
                      </a:lnTo>
                      <a:lnTo>
                        <a:pt x="3810" y="59563"/>
                      </a:lnTo>
                      <a:lnTo>
                        <a:pt x="7747" y="59563"/>
                      </a:lnTo>
                      <a:lnTo>
                        <a:pt x="29083" y="63627"/>
                      </a:lnTo>
                      <a:lnTo>
                        <a:pt x="46482" y="65532"/>
                      </a:lnTo>
                      <a:lnTo>
                        <a:pt x="54229" y="65532"/>
                      </a:lnTo>
                      <a:lnTo>
                        <a:pt x="73660" y="51689"/>
                      </a:lnTo>
                      <a:lnTo>
                        <a:pt x="81407" y="41783"/>
                      </a:lnTo>
                      <a:lnTo>
                        <a:pt x="110617" y="11938"/>
                      </a:lnTo>
                      <a:lnTo>
                        <a:pt x="120269" y="5969"/>
                      </a:lnTo>
                      <a:lnTo>
                        <a:pt x="126111" y="0"/>
                      </a:lnTo>
                      <a:lnTo>
                        <a:pt x="141605" y="19812"/>
                      </a:lnTo>
                      <a:lnTo>
                        <a:pt x="153289" y="45720"/>
                      </a:lnTo>
                      <a:lnTo>
                        <a:pt x="159131" y="75565"/>
                      </a:lnTo>
                      <a:lnTo>
                        <a:pt x="157226" y="107315"/>
                      </a:lnTo>
                      <a:lnTo>
                        <a:pt x="153289" y="131191"/>
                      </a:lnTo>
                      <a:lnTo>
                        <a:pt x="145542" y="153035"/>
                      </a:lnTo>
                      <a:lnTo>
                        <a:pt x="135763" y="172847"/>
                      </a:lnTo>
                      <a:lnTo>
                        <a:pt x="122174" y="190754"/>
                      </a:lnTo>
                      <a:lnTo>
                        <a:pt x="108585" y="204597"/>
                      </a:lnTo>
                      <a:lnTo>
                        <a:pt x="93091" y="214630"/>
                      </a:lnTo>
                      <a:lnTo>
                        <a:pt x="75692" y="220599"/>
                      </a:lnTo>
                      <a:lnTo>
                        <a:pt x="65913" y="222504"/>
                      </a:lnTo>
                      <a:lnTo>
                        <a:pt x="58166" y="222504"/>
                      </a:lnTo>
                      <a:lnTo>
                        <a:pt x="40767" y="220599"/>
                      </a:lnTo>
                      <a:lnTo>
                        <a:pt x="27051" y="212598"/>
                      </a:lnTo>
                      <a:lnTo>
                        <a:pt x="13462" y="200660"/>
                      </a:lnTo>
                      <a:close/>
                    </a:path>
                  </a:pathLst>
                </a:custGeom>
                <a:solidFill>
                  <a:srgbClr val="133B97"/>
                </a:solidFill>
                <a:ln w="0" cap="flat" cmpd="sng" algn="ctr">
                  <a:solidFill>
                    <a:srgbClr val="133B9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9" name="Freeform 428"/>
                <p:cNvSpPr/>
                <p:nvPr/>
              </p:nvSpPr>
              <p:spPr>
                <a:xfrm>
                  <a:off x="1182878" y="3467608"/>
                  <a:ext cx="155195" cy="2166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5195" h="216663">
                      <a:moveTo>
                        <a:pt x="1905" y="178943"/>
                      </a:moveTo>
                      <a:lnTo>
                        <a:pt x="0" y="145161"/>
                      </a:lnTo>
                      <a:lnTo>
                        <a:pt x="1905" y="107315"/>
                      </a:lnTo>
                      <a:lnTo>
                        <a:pt x="3810" y="91440"/>
                      </a:lnTo>
                      <a:lnTo>
                        <a:pt x="0" y="59690"/>
                      </a:lnTo>
                      <a:lnTo>
                        <a:pt x="1905" y="55753"/>
                      </a:lnTo>
                      <a:lnTo>
                        <a:pt x="3810" y="57658"/>
                      </a:lnTo>
                      <a:lnTo>
                        <a:pt x="7747" y="57658"/>
                      </a:lnTo>
                      <a:lnTo>
                        <a:pt x="29083" y="61722"/>
                      </a:lnTo>
                      <a:lnTo>
                        <a:pt x="46482" y="63627"/>
                      </a:lnTo>
                      <a:lnTo>
                        <a:pt x="54229" y="63627"/>
                      </a:lnTo>
                      <a:lnTo>
                        <a:pt x="73660" y="49784"/>
                      </a:lnTo>
                      <a:lnTo>
                        <a:pt x="81407" y="39878"/>
                      </a:lnTo>
                      <a:lnTo>
                        <a:pt x="110617" y="10033"/>
                      </a:lnTo>
                      <a:lnTo>
                        <a:pt x="120269" y="4064"/>
                      </a:lnTo>
                      <a:lnTo>
                        <a:pt x="124206" y="0"/>
                      </a:lnTo>
                      <a:lnTo>
                        <a:pt x="131953" y="8001"/>
                      </a:lnTo>
                      <a:lnTo>
                        <a:pt x="145542" y="31877"/>
                      </a:lnTo>
                      <a:lnTo>
                        <a:pt x="153289" y="57658"/>
                      </a:lnTo>
                      <a:lnTo>
                        <a:pt x="155194" y="87503"/>
                      </a:lnTo>
                      <a:lnTo>
                        <a:pt x="155194" y="103378"/>
                      </a:lnTo>
                      <a:lnTo>
                        <a:pt x="151384" y="127254"/>
                      </a:lnTo>
                      <a:lnTo>
                        <a:pt x="143510" y="149098"/>
                      </a:lnTo>
                      <a:lnTo>
                        <a:pt x="133858" y="169037"/>
                      </a:lnTo>
                      <a:lnTo>
                        <a:pt x="120269" y="184912"/>
                      </a:lnTo>
                      <a:lnTo>
                        <a:pt x="106680" y="198755"/>
                      </a:lnTo>
                      <a:lnTo>
                        <a:pt x="91186" y="208661"/>
                      </a:lnTo>
                      <a:lnTo>
                        <a:pt x="73660" y="214630"/>
                      </a:lnTo>
                      <a:lnTo>
                        <a:pt x="65913" y="216662"/>
                      </a:lnTo>
                      <a:lnTo>
                        <a:pt x="56134" y="216662"/>
                      </a:lnTo>
                      <a:lnTo>
                        <a:pt x="40767" y="212725"/>
                      </a:lnTo>
                      <a:lnTo>
                        <a:pt x="25146" y="204724"/>
                      </a:lnTo>
                      <a:lnTo>
                        <a:pt x="11557" y="192786"/>
                      </a:lnTo>
                      <a:close/>
                    </a:path>
                  </a:pathLst>
                </a:custGeom>
                <a:solidFill>
                  <a:srgbClr val="183F99"/>
                </a:solidFill>
                <a:ln w="0" cap="flat" cmpd="sng" algn="ctr">
                  <a:solidFill>
                    <a:srgbClr val="183F9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0" name="Freeform 429"/>
                <p:cNvSpPr/>
                <p:nvPr/>
              </p:nvSpPr>
              <p:spPr>
                <a:xfrm>
                  <a:off x="1182878" y="3469640"/>
                  <a:ext cx="153290" cy="2086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3290" h="208662">
                      <a:moveTo>
                        <a:pt x="0" y="168910"/>
                      </a:moveTo>
                      <a:lnTo>
                        <a:pt x="0" y="139065"/>
                      </a:lnTo>
                      <a:lnTo>
                        <a:pt x="1905" y="105283"/>
                      </a:lnTo>
                      <a:lnTo>
                        <a:pt x="3810" y="89408"/>
                      </a:lnTo>
                      <a:lnTo>
                        <a:pt x="0" y="57658"/>
                      </a:lnTo>
                      <a:lnTo>
                        <a:pt x="1905" y="53721"/>
                      </a:lnTo>
                      <a:lnTo>
                        <a:pt x="3810" y="55626"/>
                      </a:lnTo>
                      <a:lnTo>
                        <a:pt x="7747" y="55626"/>
                      </a:lnTo>
                      <a:lnTo>
                        <a:pt x="29083" y="59690"/>
                      </a:lnTo>
                      <a:lnTo>
                        <a:pt x="46482" y="61595"/>
                      </a:lnTo>
                      <a:lnTo>
                        <a:pt x="54229" y="61595"/>
                      </a:lnTo>
                      <a:lnTo>
                        <a:pt x="73660" y="47752"/>
                      </a:lnTo>
                      <a:lnTo>
                        <a:pt x="81407" y="37846"/>
                      </a:lnTo>
                      <a:lnTo>
                        <a:pt x="110617" y="8001"/>
                      </a:lnTo>
                      <a:lnTo>
                        <a:pt x="120269" y="2032"/>
                      </a:lnTo>
                      <a:lnTo>
                        <a:pt x="122174" y="0"/>
                      </a:lnTo>
                      <a:lnTo>
                        <a:pt x="137668" y="17907"/>
                      </a:lnTo>
                      <a:lnTo>
                        <a:pt x="147447" y="41783"/>
                      </a:lnTo>
                      <a:lnTo>
                        <a:pt x="153289" y="69596"/>
                      </a:lnTo>
                      <a:lnTo>
                        <a:pt x="151384" y="99314"/>
                      </a:lnTo>
                      <a:lnTo>
                        <a:pt x="147447" y="123190"/>
                      </a:lnTo>
                      <a:lnTo>
                        <a:pt x="139700" y="143129"/>
                      </a:lnTo>
                      <a:lnTo>
                        <a:pt x="129921" y="162941"/>
                      </a:lnTo>
                      <a:lnTo>
                        <a:pt x="118364" y="178943"/>
                      </a:lnTo>
                      <a:lnTo>
                        <a:pt x="104775" y="192786"/>
                      </a:lnTo>
                      <a:lnTo>
                        <a:pt x="89154" y="200660"/>
                      </a:lnTo>
                      <a:lnTo>
                        <a:pt x="73660" y="206629"/>
                      </a:lnTo>
                      <a:lnTo>
                        <a:pt x="56134" y="208661"/>
                      </a:lnTo>
                      <a:lnTo>
                        <a:pt x="48514" y="208661"/>
                      </a:lnTo>
                      <a:lnTo>
                        <a:pt x="30988" y="200660"/>
                      </a:lnTo>
                      <a:lnTo>
                        <a:pt x="11557" y="184912"/>
                      </a:lnTo>
                      <a:close/>
                    </a:path>
                  </a:pathLst>
                </a:custGeom>
                <a:solidFill>
                  <a:srgbClr val="1A419A"/>
                </a:solidFill>
                <a:ln w="0" cap="flat" cmpd="sng" algn="ctr">
                  <a:solidFill>
                    <a:srgbClr val="1A419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1" name="Freeform 430"/>
                <p:cNvSpPr/>
                <p:nvPr/>
              </p:nvSpPr>
              <p:spPr>
                <a:xfrm>
                  <a:off x="1182878" y="3471672"/>
                  <a:ext cx="149353" cy="202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9353" h="202693">
                      <a:moveTo>
                        <a:pt x="0" y="159004"/>
                      </a:moveTo>
                      <a:lnTo>
                        <a:pt x="0" y="133096"/>
                      </a:lnTo>
                      <a:lnTo>
                        <a:pt x="1905" y="103251"/>
                      </a:lnTo>
                      <a:lnTo>
                        <a:pt x="3810" y="87376"/>
                      </a:lnTo>
                      <a:lnTo>
                        <a:pt x="0" y="55626"/>
                      </a:lnTo>
                      <a:lnTo>
                        <a:pt x="1905" y="51689"/>
                      </a:lnTo>
                      <a:lnTo>
                        <a:pt x="3810" y="53594"/>
                      </a:lnTo>
                      <a:lnTo>
                        <a:pt x="7747" y="53594"/>
                      </a:lnTo>
                      <a:lnTo>
                        <a:pt x="29083" y="57658"/>
                      </a:lnTo>
                      <a:lnTo>
                        <a:pt x="46482" y="59563"/>
                      </a:lnTo>
                      <a:lnTo>
                        <a:pt x="54229" y="59563"/>
                      </a:lnTo>
                      <a:lnTo>
                        <a:pt x="73660" y="45720"/>
                      </a:lnTo>
                      <a:lnTo>
                        <a:pt x="81407" y="35814"/>
                      </a:lnTo>
                      <a:lnTo>
                        <a:pt x="110617" y="5969"/>
                      </a:lnTo>
                      <a:lnTo>
                        <a:pt x="120269" y="0"/>
                      </a:lnTo>
                      <a:lnTo>
                        <a:pt x="122174" y="0"/>
                      </a:lnTo>
                      <a:lnTo>
                        <a:pt x="135763" y="17907"/>
                      </a:lnTo>
                      <a:lnTo>
                        <a:pt x="145542" y="39751"/>
                      </a:lnTo>
                      <a:lnTo>
                        <a:pt x="149352" y="67564"/>
                      </a:lnTo>
                      <a:lnTo>
                        <a:pt x="149352" y="95377"/>
                      </a:lnTo>
                      <a:lnTo>
                        <a:pt x="145542" y="117221"/>
                      </a:lnTo>
                      <a:lnTo>
                        <a:pt x="137668" y="139065"/>
                      </a:lnTo>
                      <a:lnTo>
                        <a:pt x="116459" y="172847"/>
                      </a:lnTo>
                      <a:lnTo>
                        <a:pt x="102743" y="184785"/>
                      </a:lnTo>
                      <a:lnTo>
                        <a:pt x="89154" y="194691"/>
                      </a:lnTo>
                      <a:lnTo>
                        <a:pt x="73660" y="200660"/>
                      </a:lnTo>
                      <a:lnTo>
                        <a:pt x="56134" y="202692"/>
                      </a:lnTo>
                      <a:lnTo>
                        <a:pt x="38735" y="198628"/>
                      </a:lnTo>
                      <a:lnTo>
                        <a:pt x="30988" y="194691"/>
                      </a:lnTo>
                      <a:lnTo>
                        <a:pt x="9652" y="174879"/>
                      </a:lnTo>
                      <a:close/>
                    </a:path>
                  </a:pathLst>
                </a:custGeom>
                <a:solidFill>
                  <a:srgbClr val="1B439B"/>
                </a:solidFill>
                <a:ln w="0" cap="flat" cmpd="sng" algn="ctr">
                  <a:solidFill>
                    <a:srgbClr val="1B439B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2" name="Freeform 431"/>
                <p:cNvSpPr/>
                <p:nvPr/>
              </p:nvSpPr>
              <p:spPr>
                <a:xfrm>
                  <a:off x="1182878" y="3471672"/>
                  <a:ext cx="147448" cy="1967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7448" h="196724">
                      <a:moveTo>
                        <a:pt x="0" y="151003"/>
                      </a:moveTo>
                      <a:lnTo>
                        <a:pt x="0" y="129159"/>
                      </a:lnTo>
                      <a:lnTo>
                        <a:pt x="1905" y="103251"/>
                      </a:lnTo>
                      <a:lnTo>
                        <a:pt x="3810" y="87376"/>
                      </a:lnTo>
                      <a:lnTo>
                        <a:pt x="0" y="55626"/>
                      </a:lnTo>
                      <a:lnTo>
                        <a:pt x="1905" y="51689"/>
                      </a:lnTo>
                      <a:lnTo>
                        <a:pt x="3810" y="53594"/>
                      </a:lnTo>
                      <a:lnTo>
                        <a:pt x="7747" y="53594"/>
                      </a:lnTo>
                      <a:lnTo>
                        <a:pt x="29083" y="57658"/>
                      </a:lnTo>
                      <a:lnTo>
                        <a:pt x="46482" y="59563"/>
                      </a:lnTo>
                      <a:lnTo>
                        <a:pt x="54229" y="59563"/>
                      </a:lnTo>
                      <a:lnTo>
                        <a:pt x="73660" y="45720"/>
                      </a:lnTo>
                      <a:lnTo>
                        <a:pt x="81407" y="37719"/>
                      </a:lnTo>
                      <a:lnTo>
                        <a:pt x="98933" y="15875"/>
                      </a:lnTo>
                      <a:lnTo>
                        <a:pt x="120269" y="0"/>
                      </a:lnTo>
                      <a:lnTo>
                        <a:pt x="137668" y="27813"/>
                      </a:lnTo>
                      <a:lnTo>
                        <a:pt x="145542" y="53594"/>
                      </a:lnTo>
                      <a:lnTo>
                        <a:pt x="147447" y="65532"/>
                      </a:lnTo>
                      <a:lnTo>
                        <a:pt x="145542" y="93345"/>
                      </a:lnTo>
                      <a:lnTo>
                        <a:pt x="141605" y="115189"/>
                      </a:lnTo>
                      <a:lnTo>
                        <a:pt x="135763" y="135128"/>
                      </a:lnTo>
                      <a:lnTo>
                        <a:pt x="114427" y="168910"/>
                      </a:lnTo>
                      <a:lnTo>
                        <a:pt x="100838" y="180848"/>
                      </a:lnTo>
                      <a:lnTo>
                        <a:pt x="87249" y="190754"/>
                      </a:lnTo>
                      <a:lnTo>
                        <a:pt x="71755" y="194691"/>
                      </a:lnTo>
                      <a:lnTo>
                        <a:pt x="56134" y="196723"/>
                      </a:lnTo>
                      <a:lnTo>
                        <a:pt x="38735" y="192659"/>
                      </a:lnTo>
                      <a:lnTo>
                        <a:pt x="30988" y="188722"/>
                      </a:lnTo>
                      <a:lnTo>
                        <a:pt x="15494" y="176911"/>
                      </a:lnTo>
                      <a:close/>
                    </a:path>
                  </a:pathLst>
                </a:custGeom>
                <a:solidFill>
                  <a:srgbClr val="1E479D"/>
                </a:solidFill>
                <a:ln w="0" cap="flat" cmpd="sng" algn="ctr">
                  <a:solidFill>
                    <a:srgbClr val="1E479D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3" name="Freeform 432"/>
                <p:cNvSpPr/>
                <p:nvPr/>
              </p:nvSpPr>
              <p:spPr>
                <a:xfrm>
                  <a:off x="1182878" y="3473577"/>
                  <a:ext cx="143511" cy="1907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3511" h="190755">
                      <a:moveTo>
                        <a:pt x="0" y="141097"/>
                      </a:moveTo>
                      <a:lnTo>
                        <a:pt x="0" y="123317"/>
                      </a:lnTo>
                      <a:lnTo>
                        <a:pt x="3810" y="85471"/>
                      </a:lnTo>
                      <a:lnTo>
                        <a:pt x="0" y="53721"/>
                      </a:lnTo>
                      <a:lnTo>
                        <a:pt x="1905" y="49784"/>
                      </a:lnTo>
                      <a:lnTo>
                        <a:pt x="3810" y="51689"/>
                      </a:lnTo>
                      <a:lnTo>
                        <a:pt x="7747" y="51689"/>
                      </a:lnTo>
                      <a:lnTo>
                        <a:pt x="29083" y="55753"/>
                      </a:lnTo>
                      <a:lnTo>
                        <a:pt x="46482" y="57658"/>
                      </a:lnTo>
                      <a:lnTo>
                        <a:pt x="54229" y="57658"/>
                      </a:lnTo>
                      <a:lnTo>
                        <a:pt x="71755" y="45720"/>
                      </a:lnTo>
                      <a:lnTo>
                        <a:pt x="81407" y="35814"/>
                      </a:lnTo>
                      <a:lnTo>
                        <a:pt x="98933" y="16002"/>
                      </a:lnTo>
                      <a:lnTo>
                        <a:pt x="118364" y="0"/>
                      </a:lnTo>
                      <a:lnTo>
                        <a:pt x="129921" y="16002"/>
                      </a:lnTo>
                      <a:lnTo>
                        <a:pt x="139700" y="37846"/>
                      </a:lnTo>
                      <a:lnTo>
                        <a:pt x="143510" y="63627"/>
                      </a:lnTo>
                      <a:lnTo>
                        <a:pt x="143510" y="89408"/>
                      </a:lnTo>
                      <a:lnTo>
                        <a:pt x="139700" y="111379"/>
                      </a:lnTo>
                      <a:lnTo>
                        <a:pt x="124206" y="147066"/>
                      </a:lnTo>
                      <a:lnTo>
                        <a:pt x="100838" y="175006"/>
                      </a:lnTo>
                      <a:lnTo>
                        <a:pt x="87249" y="182880"/>
                      </a:lnTo>
                      <a:lnTo>
                        <a:pt x="71755" y="188849"/>
                      </a:lnTo>
                      <a:lnTo>
                        <a:pt x="56134" y="190754"/>
                      </a:lnTo>
                      <a:lnTo>
                        <a:pt x="38735" y="186817"/>
                      </a:lnTo>
                      <a:lnTo>
                        <a:pt x="21209" y="175006"/>
                      </a:lnTo>
                      <a:lnTo>
                        <a:pt x="9652" y="161036"/>
                      </a:lnTo>
                      <a:lnTo>
                        <a:pt x="3810" y="151130"/>
                      </a:lnTo>
                      <a:close/>
                    </a:path>
                  </a:pathLst>
                </a:custGeom>
                <a:solidFill>
                  <a:srgbClr val="21499E"/>
                </a:solidFill>
                <a:ln w="0" cap="flat" cmpd="sng" algn="ctr">
                  <a:solidFill>
                    <a:srgbClr val="21499E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4" name="Freeform 433"/>
                <p:cNvSpPr/>
                <p:nvPr/>
              </p:nvSpPr>
              <p:spPr>
                <a:xfrm>
                  <a:off x="1182878" y="3473577"/>
                  <a:ext cx="141606" cy="1849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1606" h="184913">
                      <a:moveTo>
                        <a:pt x="0" y="135128"/>
                      </a:moveTo>
                      <a:lnTo>
                        <a:pt x="1905" y="101346"/>
                      </a:lnTo>
                      <a:lnTo>
                        <a:pt x="3810" y="85471"/>
                      </a:lnTo>
                      <a:lnTo>
                        <a:pt x="0" y="53721"/>
                      </a:lnTo>
                      <a:lnTo>
                        <a:pt x="1905" y="49784"/>
                      </a:lnTo>
                      <a:lnTo>
                        <a:pt x="3810" y="51689"/>
                      </a:lnTo>
                      <a:lnTo>
                        <a:pt x="7747" y="51689"/>
                      </a:lnTo>
                      <a:lnTo>
                        <a:pt x="29083" y="55753"/>
                      </a:lnTo>
                      <a:lnTo>
                        <a:pt x="46482" y="57658"/>
                      </a:lnTo>
                      <a:lnTo>
                        <a:pt x="54229" y="57658"/>
                      </a:lnTo>
                      <a:lnTo>
                        <a:pt x="64008" y="53721"/>
                      </a:lnTo>
                      <a:lnTo>
                        <a:pt x="79502" y="37846"/>
                      </a:lnTo>
                      <a:lnTo>
                        <a:pt x="96901" y="17907"/>
                      </a:lnTo>
                      <a:lnTo>
                        <a:pt x="116459" y="0"/>
                      </a:lnTo>
                      <a:lnTo>
                        <a:pt x="128016" y="17907"/>
                      </a:lnTo>
                      <a:lnTo>
                        <a:pt x="139700" y="49784"/>
                      </a:lnTo>
                      <a:lnTo>
                        <a:pt x="141605" y="75565"/>
                      </a:lnTo>
                      <a:lnTo>
                        <a:pt x="135763" y="109347"/>
                      </a:lnTo>
                      <a:lnTo>
                        <a:pt x="122174" y="143129"/>
                      </a:lnTo>
                      <a:lnTo>
                        <a:pt x="98933" y="170942"/>
                      </a:lnTo>
                      <a:lnTo>
                        <a:pt x="85344" y="178943"/>
                      </a:lnTo>
                      <a:lnTo>
                        <a:pt x="71755" y="184912"/>
                      </a:lnTo>
                      <a:lnTo>
                        <a:pt x="56134" y="184912"/>
                      </a:lnTo>
                      <a:lnTo>
                        <a:pt x="36830" y="180975"/>
                      </a:lnTo>
                      <a:lnTo>
                        <a:pt x="29083" y="176911"/>
                      </a:lnTo>
                      <a:lnTo>
                        <a:pt x="21209" y="170942"/>
                      </a:lnTo>
                      <a:lnTo>
                        <a:pt x="3810" y="145161"/>
                      </a:lnTo>
                      <a:close/>
                    </a:path>
                  </a:pathLst>
                </a:custGeom>
                <a:solidFill>
                  <a:srgbClr val="234DA0"/>
                </a:solidFill>
                <a:ln w="0" cap="flat" cmpd="sng" algn="ctr">
                  <a:solidFill>
                    <a:srgbClr val="234DA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5" name="Freeform 434"/>
                <p:cNvSpPr/>
                <p:nvPr/>
              </p:nvSpPr>
              <p:spPr>
                <a:xfrm>
                  <a:off x="1182878" y="3475609"/>
                  <a:ext cx="137669" cy="1789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7669" h="178944">
                      <a:moveTo>
                        <a:pt x="1905" y="47752"/>
                      </a:moveTo>
                      <a:lnTo>
                        <a:pt x="3810" y="49657"/>
                      </a:lnTo>
                      <a:lnTo>
                        <a:pt x="7747" y="49657"/>
                      </a:lnTo>
                      <a:lnTo>
                        <a:pt x="29083" y="53721"/>
                      </a:lnTo>
                      <a:lnTo>
                        <a:pt x="46482" y="55626"/>
                      </a:lnTo>
                      <a:lnTo>
                        <a:pt x="54229" y="55626"/>
                      </a:lnTo>
                      <a:lnTo>
                        <a:pt x="61976" y="51689"/>
                      </a:lnTo>
                      <a:lnTo>
                        <a:pt x="79502" y="35814"/>
                      </a:lnTo>
                      <a:lnTo>
                        <a:pt x="94996" y="15875"/>
                      </a:lnTo>
                      <a:lnTo>
                        <a:pt x="114427" y="0"/>
                      </a:lnTo>
                      <a:lnTo>
                        <a:pt x="126111" y="15875"/>
                      </a:lnTo>
                      <a:lnTo>
                        <a:pt x="133858" y="35814"/>
                      </a:lnTo>
                      <a:lnTo>
                        <a:pt x="137668" y="59690"/>
                      </a:lnTo>
                      <a:lnTo>
                        <a:pt x="137668" y="83439"/>
                      </a:lnTo>
                      <a:lnTo>
                        <a:pt x="128016" y="121285"/>
                      </a:lnTo>
                      <a:lnTo>
                        <a:pt x="108585" y="153035"/>
                      </a:lnTo>
                      <a:lnTo>
                        <a:pt x="96901" y="162941"/>
                      </a:lnTo>
                      <a:lnTo>
                        <a:pt x="83439" y="172974"/>
                      </a:lnTo>
                      <a:lnTo>
                        <a:pt x="69850" y="176911"/>
                      </a:lnTo>
                      <a:lnTo>
                        <a:pt x="56134" y="178943"/>
                      </a:lnTo>
                      <a:lnTo>
                        <a:pt x="46482" y="176911"/>
                      </a:lnTo>
                      <a:lnTo>
                        <a:pt x="29083" y="168910"/>
                      </a:lnTo>
                      <a:lnTo>
                        <a:pt x="21209" y="162941"/>
                      </a:lnTo>
                      <a:lnTo>
                        <a:pt x="3810" y="137160"/>
                      </a:lnTo>
                      <a:lnTo>
                        <a:pt x="0" y="125222"/>
                      </a:lnTo>
                      <a:lnTo>
                        <a:pt x="1905" y="99314"/>
                      </a:lnTo>
                      <a:lnTo>
                        <a:pt x="3810" y="85471"/>
                      </a:lnTo>
                      <a:lnTo>
                        <a:pt x="0" y="53721"/>
                      </a:lnTo>
                      <a:close/>
                    </a:path>
                  </a:pathLst>
                </a:custGeom>
                <a:solidFill>
                  <a:srgbClr val="254FA1"/>
                </a:solidFill>
                <a:ln w="0" cap="flat" cmpd="sng" algn="ctr">
                  <a:solidFill>
                    <a:srgbClr val="254FA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6" name="Freeform 435"/>
                <p:cNvSpPr/>
                <p:nvPr/>
              </p:nvSpPr>
              <p:spPr>
                <a:xfrm>
                  <a:off x="1182878" y="3477641"/>
                  <a:ext cx="133859" cy="1709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3859" h="170943">
                      <a:moveTo>
                        <a:pt x="3810" y="47625"/>
                      </a:moveTo>
                      <a:lnTo>
                        <a:pt x="7747" y="47625"/>
                      </a:lnTo>
                      <a:lnTo>
                        <a:pt x="29083" y="51689"/>
                      </a:lnTo>
                      <a:lnTo>
                        <a:pt x="46482" y="53594"/>
                      </a:lnTo>
                      <a:lnTo>
                        <a:pt x="54229" y="53594"/>
                      </a:lnTo>
                      <a:lnTo>
                        <a:pt x="61976" y="49657"/>
                      </a:lnTo>
                      <a:lnTo>
                        <a:pt x="69850" y="43688"/>
                      </a:lnTo>
                      <a:lnTo>
                        <a:pt x="77597" y="33782"/>
                      </a:lnTo>
                      <a:lnTo>
                        <a:pt x="102743" y="7874"/>
                      </a:lnTo>
                      <a:lnTo>
                        <a:pt x="112522" y="0"/>
                      </a:lnTo>
                      <a:lnTo>
                        <a:pt x="118364" y="5969"/>
                      </a:lnTo>
                      <a:lnTo>
                        <a:pt x="129921" y="33782"/>
                      </a:lnTo>
                      <a:lnTo>
                        <a:pt x="133858" y="55626"/>
                      </a:lnTo>
                      <a:lnTo>
                        <a:pt x="133858" y="81407"/>
                      </a:lnTo>
                      <a:lnTo>
                        <a:pt x="124206" y="117221"/>
                      </a:lnTo>
                      <a:lnTo>
                        <a:pt x="116459" y="133096"/>
                      </a:lnTo>
                      <a:lnTo>
                        <a:pt x="106680" y="147066"/>
                      </a:lnTo>
                      <a:lnTo>
                        <a:pt x="83439" y="164973"/>
                      </a:lnTo>
                      <a:lnTo>
                        <a:pt x="69850" y="170942"/>
                      </a:lnTo>
                      <a:lnTo>
                        <a:pt x="56134" y="170942"/>
                      </a:lnTo>
                      <a:lnTo>
                        <a:pt x="36830" y="166878"/>
                      </a:lnTo>
                      <a:lnTo>
                        <a:pt x="13462" y="147066"/>
                      </a:lnTo>
                      <a:lnTo>
                        <a:pt x="7747" y="137033"/>
                      </a:lnTo>
                      <a:lnTo>
                        <a:pt x="0" y="115189"/>
                      </a:lnTo>
                      <a:lnTo>
                        <a:pt x="3810" y="85344"/>
                      </a:lnTo>
                      <a:lnTo>
                        <a:pt x="1905" y="55626"/>
                      </a:lnTo>
                      <a:close/>
                    </a:path>
                  </a:pathLst>
                </a:custGeom>
                <a:solidFill>
                  <a:srgbClr val="2851A2"/>
                </a:solidFill>
                <a:ln w="0" cap="flat" cmpd="sng" algn="ctr">
                  <a:solidFill>
                    <a:srgbClr val="2851A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7" name="Freeform 436"/>
                <p:cNvSpPr/>
                <p:nvPr/>
              </p:nvSpPr>
              <p:spPr>
                <a:xfrm>
                  <a:off x="1184783" y="3479546"/>
                  <a:ext cx="130049" cy="1649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0049" h="164974">
                      <a:moveTo>
                        <a:pt x="3810" y="43815"/>
                      </a:moveTo>
                      <a:lnTo>
                        <a:pt x="7747" y="45720"/>
                      </a:lnTo>
                      <a:lnTo>
                        <a:pt x="27178" y="49784"/>
                      </a:lnTo>
                      <a:lnTo>
                        <a:pt x="44577" y="51689"/>
                      </a:lnTo>
                      <a:lnTo>
                        <a:pt x="52324" y="51689"/>
                      </a:lnTo>
                      <a:lnTo>
                        <a:pt x="60071" y="47752"/>
                      </a:lnTo>
                      <a:lnTo>
                        <a:pt x="75692" y="33782"/>
                      </a:lnTo>
                      <a:lnTo>
                        <a:pt x="91186" y="16002"/>
                      </a:lnTo>
                      <a:lnTo>
                        <a:pt x="108712" y="0"/>
                      </a:lnTo>
                      <a:lnTo>
                        <a:pt x="118364" y="13970"/>
                      </a:lnTo>
                      <a:lnTo>
                        <a:pt x="126111" y="31877"/>
                      </a:lnTo>
                      <a:lnTo>
                        <a:pt x="130048" y="53721"/>
                      </a:lnTo>
                      <a:lnTo>
                        <a:pt x="130048" y="77597"/>
                      </a:lnTo>
                      <a:lnTo>
                        <a:pt x="120269" y="111379"/>
                      </a:lnTo>
                      <a:lnTo>
                        <a:pt x="112522" y="127254"/>
                      </a:lnTo>
                      <a:lnTo>
                        <a:pt x="102870" y="141097"/>
                      </a:lnTo>
                      <a:lnTo>
                        <a:pt x="79502" y="159004"/>
                      </a:lnTo>
                      <a:lnTo>
                        <a:pt x="65913" y="163068"/>
                      </a:lnTo>
                      <a:lnTo>
                        <a:pt x="52324" y="164973"/>
                      </a:lnTo>
                      <a:lnTo>
                        <a:pt x="42672" y="163068"/>
                      </a:lnTo>
                      <a:lnTo>
                        <a:pt x="25146" y="155067"/>
                      </a:lnTo>
                      <a:lnTo>
                        <a:pt x="5842" y="129159"/>
                      </a:lnTo>
                      <a:lnTo>
                        <a:pt x="1905" y="119253"/>
                      </a:lnTo>
                      <a:lnTo>
                        <a:pt x="0" y="107315"/>
                      </a:lnTo>
                      <a:lnTo>
                        <a:pt x="1905" y="75565"/>
                      </a:lnTo>
                      <a:lnTo>
                        <a:pt x="0" y="57658"/>
                      </a:lnTo>
                      <a:close/>
                    </a:path>
                  </a:pathLst>
                </a:custGeom>
                <a:solidFill>
                  <a:srgbClr val="2D56A4"/>
                </a:solidFill>
                <a:ln w="0" cap="flat" cmpd="sng" algn="ctr">
                  <a:solidFill>
                    <a:srgbClr val="2D56A4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8" name="Freeform 437"/>
                <p:cNvSpPr/>
                <p:nvPr/>
              </p:nvSpPr>
              <p:spPr>
                <a:xfrm>
                  <a:off x="1184783" y="3479546"/>
                  <a:ext cx="126112" cy="15900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6112" h="159005">
                      <a:moveTo>
                        <a:pt x="3810" y="43815"/>
                      </a:moveTo>
                      <a:lnTo>
                        <a:pt x="17399" y="47752"/>
                      </a:lnTo>
                      <a:lnTo>
                        <a:pt x="29083" y="51689"/>
                      </a:lnTo>
                      <a:lnTo>
                        <a:pt x="52324" y="51689"/>
                      </a:lnTo>
                      <a:lnTo>
                        <a:pt x="60071" y="47752"/>
                      </a:lnTo>
                      <a:lnTo>
                        <a:pt x="75692" y="33782"/>
                      </a:lnTo>
                      <a:lnTo>
                        <a:pt x="91186" y="17907"/>
                      </a:lnTo>
                      <a:lnTo>
                        <a:pt x="106680" y="0"/>
                      </a:lnTo>
                      <a:lnTo>
                        <a:pt x="116459" y="13970"/>
                      </a:lnTo>
                      <a:lnTo>
                        <a:pt x="124206" y="31877"/>
                      </a:lnTo>
                      <a:lnTo>
                        <a:pt x="126111" y="53721"/>
                      </a:lnTo>
                      <a:lnTo>
                        <a:pt x="126111" y="75565"/>
                      </a:lnTo>
                      <a:lnTo>
                        <a:pt x="118364" y="109347"/>
                      </a:lnTo>
                      <a:lnTo>
                        <a:pt x="110617" y="123317"/>
                      </a:lnTo>
                      <a:lnTo>
                        <a:pt x="91186" y="147066"/>
                      </a:lnTo>
                      <a:lnTo>
                        <a:pt x="77597" y="153035"/>
                      </a:lnTo>
                      <a:lnTo>
                        <a:pt x="65913" y="159004"/>
                      </a:lnTo>
                      <a:lnTo>
                        <a:pt x="52324" y="159004"/>
                      </a:lnTo>
                      <a:lnTo>
                        <a:pt x="34925" y="155067"/>
                      </a:lnTo>
                      <a:lnTo>
                        <a:pt x="25146" y="149098"/>
                      </a:lnTo>
                      <a:lnTo>
                        <a:pt x="11557" y="133223"/>
                      </a:lnTo>
                      <a:lnTo>
                        <a:pt x="1905" y="111379"/>
                      </a:lnTo>
                      <a:lnTo>
                        <a:pt x="0" y="99441"/>
                      </a:lnTo>
                      <a:lnTo>
                        <a:pt x="0" y="61722"/>
                      </a:lnTo>
                      <a:close/>
                    </a:path>
                  </a:pathLst>
                </a:custGeom>
                <a:solidFill>
                  <a:srgbClr val="2E57A5"/>
                </a:solidFill>
                <a:ln w="0" cap="flat" cmpd="sng" algn="ctr">
                  <a:solidFill>
                    <a:srgbClr val="2E57A5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9" name="Freeform 438"/>
                <p:cNvSpPr/>
                <p:nvPr/>
              </p:nvSpPr>
              <p:spPr>
                <a:xfrm>
                  <a:off x="1184783" y="3481578"/>
                  <a:ext cx="124207" cy="1530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4207" h="153036">
                      <a:moveTo>
                        <a:pt x="5842" y="41783"/>
                      </a:moveTo>
                      <a:lnTo>
                        <a:pt x="29083" y="49657"/>
                      </a:lnTo>
                      <a:lnTo>
                        <a:pt x="52324" y="49657"/>
                      </a:lnTo>
                      <a:lnTo>
                        <a:pt x="60071" y="45720"/>
                      </a:lnTo>
                      <a:lnTo>
                        <a:pt x="73787" y="33782"/>
                      </a:lnTo>
                      <a:lnTo>
                        <a:pt x="89281" y="15875"/>
                      </a:lnTo>
                      <a:lnTo>
                        <a:pt x="104775" y="0"/>
                      </a:lnTo>
                      <a:lnTo>
                        <a:pt x="114554" y="13970"/>
                      </a:lnTo>
                      <a:lnTo>
                        <a:pt x="124206" y="49657"/>
                      </a:lnTo>
                      <a:lnTo>
                        <a:pt x="124206" y="71628"/>
                      </a:lnTo>
                      <a:lnTo>
                        <a:pt x="114554" y="103378"/>
                      </a:lnTo>
                      <a:lnTo>
                        <a:pt x="108712" y="117221"/>
                      </a:lnTo>
                      <a:lnTo>
                        <a:pt x="89281" y="139065"/>
                      </a:lnTo>
                      <a:lnTo>
                        <a:pt x="77597" y="147066"/>
                      </a:lnTo>
                      <a:lnTo>
                        <a:pt x="65913" y="151003"/>
                      </a:lnTo>
                      <a:lnTo>
                        <a:pt x="52324" y="153035"/>
                      </a:lnTo>
                      <a:lnTo>
                        <a:pt x="42672" y="151003"/>
                      </a:lnTo>
                      <a:lnTo>
                        <a:pt x="33020" y="147066"/>
                      </a:lnTo>
                      <a:lnTo>
                        <a:pt x="17399" y="133096"/>
                      </a:lnTo>
                      <a:lnTo>
                        <a:pt x="11557" y="123190"/>
                      </a:lnTo>
                      <a:lnTo>
                        <a:pt x="3810" y="101346"/>
                      </a:lnTo>
                      <a:lnTo>
                        <a:pt x="0" y="67564"/>
                      </a:lnTo>
                      <a:lnTo>
                        <a:pt x="1905" y="63627"/>
                      </a:lnTo>
                      <a:close/>
                    </a:path>
                  </a:pathLst>
                </a:custGeom>
                <a:solidFill>
                  <a:srgbClr val="315AA7"/>
                </a:solidFill>
                <a:ln w="0" cap="flat" cmpd="sng" algn="ctr">
                  <a:solidFill>
                    <a:srgbClr val="315AA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0" name="Freeform 439"/>
                <p:cNvSpPr/>
                <p:nvPr/>
              </p:nvSpPr>
              <p:spPr>
                <a:xfrm>
                  <a:off x="1186688" y="3483610"/>
                  <a:ext cx="118365" cy="1450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8365" h="145035">
                      <a:moveTo>
                        <a:pt x="5842" y="41656"/>
                      </a:moveTo>
                      <a:lnTo>
                        <a:pt x="29083" y="47625"/>
                      </a:lnTo>
                      <a:lnTo>
                        <a:pt x="50419" y="47625"/>
                      </a:lnTo>
                      <a:lnTo>
                        <a:pt x="64008" y="39751"/>
                      </a:lnTo>
                      <a:lnTo>
                        <a:pt x="100965" y="0"/>
                      </a:lnTo>
                      <a:lnTo>
                        <a:pt x="110617" y="11938"/>
                      </a:lnTo>
                      <a:lnTo>
                        <a:pt x="116459" y="29718"/>
                      </a:lnTo>
                      <a:lnTo>
                        <a:pt x="118364" y="67564"/>
                      </a:lnTo>
                      <a:lnTo>
                        <a:pt x="116459" y="83439"/>
                      </a:lnTo>
                      <a:lnTo>
                        <a:pt x="110617" y="99314"/>
                      </a:lnTo>
                      <a:lnTo>
                        <a:pt x="95123" y="123190"/>
                      </a:lnTo>
                      <a:lnTo>
                        <a:pt x="85344" y="133096"/>
                      </a:lnTo>
                      <a:lnTo>
                        <a:pt x="73787" y="141097"/>
                      </a:lnTo>
                      <a:lnTo>
                        <a:pt x="62103" y="145034"/>
                      </a:lnTo>
                      <a:lnTo>
                        <a:pt x="50419" y="145034"/>
                      </a:lnTo>
                      <a:lnTo>
                        <a:pt x="38862" y="143002"/>
                      </a:lnTo>
                      <a:lnTo>
                        <a:pt x="19431" y="129159"/>
                      </a:lnTo>
                      <a:lnTo>
                        <a:pt x="11684" y="119253"/>
                      </a:lnTo>
                      <a:lnTo>
                        <a:pt x="5842" y="107315"/>
                      </a:lnTo>
                      <a:lnTo>
                        <a:pt x="1905" y="93345"/>
                      </a:lnTo>
                      <a:lnTo>
                        <a:pt x="0" y="61595"/>
                      </a:lnTo>
                      <a:close/>
                    </a:path>
                  </a:pathLst>
                </a:custGeom>
                <a:solidFill>
                  <a:srgbClr val="335EA9"/>
                </a:solidFill>
                <a:ln w="0" cap="flat" cmpd="sng" algn="ctr">
                  <a:solidFill>
                    <a:srgbClr val="335EA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1" name="Freeform 440"/>
                <p:cNvSpPr/>
                <p:nvPr/>
              </p:nvSpPr>
              <p:spPr>
                <a:xfrm>
                  <a:off x="1188593" y="3485515"/>
                  <a:ext cx="114555" cy="1391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555" h="139193">
                      <a:moveTo>
                        <a:pt x="3937" y="39751"/>
                      </a:moveTo>
                      <a:lnTo>
                        <a:pt x="27178" y="45720"/>
                      </a:lnTo>
                      <a:lnTo>
                        <a:pt x="46609" y="45720"/>
                      </a:lnTo>
                      <a:lnTo>
                        <a:pt x="62103" y="37846"/>
                      </a:lnTo>
                      <a:lnTo>
                        <a:pt x="67945" y="29845"/>
                      </a:lnTo>
                      <a:lnTo>
                        <a:pt x="83439" y="16002"/>
                      </a:lnTo>
                      <a:lnTo>
                        <a:pt x="97028" y="0"/>
                      </a:lnTo>
                      <a:lnTo>
                        <a:pt x="106807" y="11938"/>
                      </a:lnTo>
                      <a:lnTo>
                        <a:pt x="114554" y="43815"/>
                      </a:lnTo>
                      <a:lnTo>
                        <a:pt x="114554" y="63627"/>
                      </a:lnTo>
                      <a:lnTo>
                        <a:pt x="106807" y="93472"/>
                      </a:lnTo>
                      <a:lnTo>
                        <a:pt x="99060" y="107315"/>
                      </a:lnTo>
                      <a:lnTo>
                        <a:pt x="81534" y="127254"/>
                      </a:lnTo>
                      <a:lnTo>
                        <a:pt x="71882" y="133223"/>
                      </a:lnTo>
                      <a:lnTo>
                        <a:pt x="60198" y="137160"/>
                      </a:lnTo>
                      <a:lnTo>
                        <a:pt x="48514" y="139192"/>
                      </a:lnTo>
                      <a:lnTo>
                        <a:pt x="36957" y="137160"/>
                      </a:lnTo>
                      <a:lnTo>
                        <a:pt x="17526" y="123190"/>
                      </a:lnTo>
                      <a:lnTo>
                        <a:pt x="5842" y="101346"/>
                      </a:lnTo>
                      <a:lnTo>
                        <a:pt x="0" y="73533"/>
                      </a:lnTo>
                      <a:lnTo>
                        <a:pt x="0" y="57658"/>
                      </a:lnTo>
                      <a:close/>
                    </a:path>
                  </a:pathLst>
                </a:custGeom>
                <a:solidFill>
                  <a:srgbClr val="3561AA"/>
                </a:solidFill>
                <a:ln w="0" cap="flat" cmpd="sng" algn="ctr">
                  <a:solidFill>
                    <a:srgbClr val="3561A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2" name="Freeform 441"/>
                <p:cNvSpPr/>
                <p:nvPr/>
              </p:nvSpPr>
              <p:spPr>
                <a:xfrm>
                  <a:off x="1190625" y="3485515"/>
                  <a:ext cx="108713" cy="1332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8713" h="133224">
                      <a:moveTo>
                        <a:pt x="3810" y="39751"/>
                      </a:moveTo>
                      <a:lnTo>
                        <a:pt x="17399" y="43815"/>
                      </a:lnTo>
                      <a:lnTo>
                        <a:pt x="38735" y="45720"/>
                      </a:lnTo>
                      <a:lnTo>
                        <a:pt x="44577" y="45720"/>
                      </a:lnTo>
                      <a:lnTo>
                        <a:pt x="52324" y="43815"/>
                      </a:lnTo>
                      <a:lnTo>
                        <a:pt x="65913" y="31877"/>
                      </a:lnTo>
                      <a:lnTo>
                        <a:pt x="93091" y="0"/>
                      </a:lnTo>
                      <a:lnTo>
                        <a:pt x="100838" y="11938"/>
                      </a:lnTo>
                      <a:lnTo>
                        <a:pt x="106680" y="27813"/>
                      </a:lnTo>
                      <a:lnTo>
                        <a:pt x="108712" y="61722"/>
                      </a:lnTo>
                      <a:lnTo>
                        <a:pt x="106680" y="77470"/>
                      </a:lnTo>
                      <a:lnTo>
                        <a:pt x="94996" y="103378"/>
                      </a:lnTo>
                      <a:lnTo>
                        <a:pt x="77597" y="123190"/>
                      </a:lnTo>
                      <a:lnTo>
                        <a:pt x="67945" y="129159"/>
                      </a:lnTo>
                      <a:lnTo>
                        <a:pt x="58166" y="133223"/>
                      </a:lnTo>
                      <a:lnTo>
                        <a:pt x="46482" y="133223"/>
                      </a:lnTo>
                      <a:lnTo>
                        <a:pt x="34925" y="131191"/>
                      </a:lnTo>
                      <a:lnTo>
                        <a:pt x="25146" y="127254"/>
                      </a:lnTo>
                      <a:lnTo>
                        <a:pt x="9652" y="109347"/>
                      </a:lnTo>
                      <a:lnTo>
                        <a:pt x="1905" y="85471"/>
                      </a:lnTo>
                      <a:lnTo>
                        <a:pt x="0" y="55753"/>
                      </a:lnTo>
                      <a:close/>
                    </a:path>
                  </a:pathLst>
                </a:custGeom>
                <a:solidFill>
                  <a:srgbClr val="3965AC"/>
                </a:solidFill>
                <a:ln w="0" cap="flat" cmpd="sng" algn="ctr">
                  <a:solidFill>
                    <a:srgbClr val="3965AC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3" name="Freeform 442"/>
                <p:cNvSpPr/>
                <p:nvPr/>
              </p:nvSpPr>
              <p:spPr>
                <a:xfrm>
                  <a:off x="1204087" y="3521329"/>
                  <a:ext cx="93219" cy="914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219" h="91441">
                      <a:moveTo>
                        <a:pt x="38862" y="0"/>
                      </a:moveTo>
                      <a:lnTo>
                        <a:pt x="58293" y="0"/>
                      </a:lnTo>
                      <a:lnTo>
                        <a:pt x="66040" y="2032"/>
                      </a:lnTo>
                      <a:lnTo>
                        <a:pt x="79629" y="9906"/>
                      </a:lnTo>
                      <a:lnTo>
                        <a:pt x="85471" y="15875"/>
                      </a:lnTo>
                      <a:lnTo>
                        <a:pt x="93218" y="29845"/>
                      </a:lnTo>
                      <a:lnTo>
                        <a:pt x="93218" y="49657"/>
                      </a:lnTo>
                      <a:lnTo>
                        <a:pt x="91313" y="59563"/>
                      </a:lnTo>
                      <a:lnTo>
                        <a:pt x="87376" y="67564"/>
                      </a:lnTo>
                      <a:lnTo>
                        <a:pt x="75692" y="81534"/>
                      </a:lnTo>
                      <a:lnTo>
                        <a:pt x="60198" y="89408"/>
                      </a:lnTo>
                      <a:lnTo>
                        <a:pt x="50546" y="91440"/>
                      </a:lnTo>
                      <a:lnTo>
                        <a:pt x="40767" y="91440"/>
                      </a:lnTo>
                      <a:lnTo>
                        <a:pt x="31115" y="89408"/>
                      </a:lnTo>
                      <a:lnTo>
                        <a:pt x="23368" y="85471"/>
                      </a:lnTo>
                      <a:lnTo>
                        <a:pt x="9779" y="73533"/>
                      </a:lnTo>
                      <a:lnTo>
                        <a:pt x="2032" y="55626"/>
                      </a:lnTo>
                      <a:lnTo>
                        <a:pt x="0" y="45720"/>
                      </a:lnTo>
                      <a:lnTo>
                        <a:pt x="0" y="37719"/>
                      </a:lnTo>
                      <a:lnTo>
                        <a:pt x="3937" y="21844"/>
                      </a:lnTo>
                      <a:lnTo>
                        <a:pt x="13716" y="8001"/>
                      </a:lnTo>
                      <a:lnTo>
                        <a:pt x="21463" y="39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4" name="Freeform 443"/>
                <p:cNvSpPr/>
                <p:nvPr/>
              </p:nvSpPr>
              <p:spPr>
                <a:xfrm>
                  <a:off x="1270127" y="3578987"/>
                  <a:ext cx="33021" cy="356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021" h="35688">
                      <a:moveTo>
                        <a:pt x="15494" y="0"/>
                      </a:moveTo>
                      <a:lnTo>
                        <a:pt x="27178" y="3937"/>
                      </a:lnTo>
                      <a:lnTo>
                        <a:pt x="31115" y="9906"/>
                      </a:lnTo>
                      <a:lnTo>
                        <a:pt x="33020" y="15875"/>
                      </a:lnTo>
                      <a:lnTo>
                        <a:pt x="33020" y="23876"/>
                      </a:lnTo>
                      <a:lnTo>
                        <a:pt x="29210" y="29845"/>
                      </a:lnTo>
                      <a:lnTo>
                        <a:pt x="25273" y="33782"/>
                      </a:lnTo>
                      <a:lnTo>
                        <a:pt x="17526" y="35687"/>
                      </a:lnTo>
                      <a:lnTo>
                        <a:pt x="5842" y="31750"/>
                      </a:lnTo>
                      <a:lnTo>
                        <a:pt x="1905" y="25781"/>
                      </a:lnTo>
                      <a:lnTo>
                        <a:pt x="0" y="19812"/>
                      </a:lnTo>
                      <a:lnTo>
                        <a:pt x="0" y="11938"/>
                      </a:lnTo>
                      <a:lnTo>
                        <a:pt x="3937" y="5969"/>
                      </a:lnTo>
                      <a:lnTo>
                        <a:pt x="9652" y="19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5" name="Freeform 444"/>
                <p:cNvSpPr/>
                <p:nvPr/>
              </p:nvSpPr>
              <p:spPr>
                <a:xfrm>
                  <a:off x="1291463" y="3616706"/>
                  <a:ext cx="19432" cy="218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432" h="21845">
                      <a:moveTo>
                        <a:pt x="9779" y="0"/>
                      </a:moveTo>
                      <a:lnTo>
                        <a:pt x="17526" y="3937"/>
                      </a:lnTo>
                      <a:lnTo>
                        <a:pt x="19431" y="5969"/>
                      </a:lnTo>
                      <a:lnTo>
                        <a:pt x="19431" y="15875"/>
                      </a:lnTo>
                      <a:lnTo>
                        <a:pt x="13589" y="21844"/>
                      </a:lnTo>
                      <a:lnTo>
                        <a:pt x="5842" y="21844"/>
                      </a:lnTo>
                      <a:lnTo>
                        <a:pt x="0" y="15875"/>
                      </a:lnTo>
                      <a:lnTo>
                        <a:pt x="0" y="8001"/>
                      </a:lnTo>
                      <a:lnTo>
                        <a:pt x="2032" y="39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6" name="Freeform 445"/>
                <p:cNvSpPr/>
                <p:nvPr/>
              </p:nvSpPr>
              <p:spPr>
                <a:xfrm>
                  <a:off x="924560" y="3390138"/>
                  <a:ext cx="184532" cy="3279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4532" h="327915">
                      <a:moveTo>
                        <a:pt x="106807" y="0"/>
                      </a:moveTo>
                      <a:lnTo>
                        <a:pt x="124333" y="4064"/>
                      </a:lnTo>
                      <a:lnTo>
                        <a:pt x="132080" y="10033"/>
                      </a:lnTo>
                      <a:lnTo>
                        <a:pt x="139827" y="13970"/>
                      </a:lnTo>
                      <a:lnTo>
                        <a:pt x="155321" y="29845"/>
                      </a:lnTo>
                      <a:lnTo>
                        <a:pt x="167005" y="49784"/>
                      </a:lnTo>
                      <a:lnTo>
                        <a:pt x="174752" y="71628"/>
                      </a:lnTo>
                      <a:lnTo>
                        <a:pt x="182499" y="99441"/>
                      </a:lnTo>
                      <a:lnTo>
                        <a:pt x="184531" y="131191"/>
                      </a:lnTo>
                      <a:lnTo>
                        <a:pt x="182499" y="164973"/>
                      </a:lnTo>
                      <a:lnTo>
                        <a:pt x="178689" y="198755"/>
                      </a:lnTo>
                      <a:lnTo>
                        <a:pt x="170942" y="230505"/>
                      </a:lnTo>
                      <a:lnTo>
                        <a:pt x="159258" y="258445"/>
                      </a:lnTo>
                      <a:lnTo>
                        <a:pt x="145669" y="282194"/>
                      </a:lnTo>
                      <a:lnTo>
                        <a:pt x="132080" y="302133"/>
                      </a:lnTo>
                      <a:lnTo>
                        <a:pt x="114554" y="318008"/>
                      </a:lnTo>
                      <a:lnTo>
                        <a:pt x="97155" y="325882"/>
                      </a:lnTo>
                      <a:lnTo>
                        <a:pt x="87376" y="327914"/>
                      </a:lnTo>
                      <a:lnTo>
                        <a:pt x="77724" y="327914"/>
                      </a:lnTo>
                      <a:lnTo>
                        <a:pt x="60325" y="323977"/>
                      </a:lnTo>
                      <a:lnTo>
                        <a:pt x="42799" y="312039"/>
                      </a:lnTo>
                      <a:lnTo>
                        <a:pt x="35052" y="304038"/>
                      </a:lnTo>
                      <a:lnTo>
                        <a:pt x="17526" y="272288"/>
                      </a:lnTo>
                      <a:lnTo>
                        <a:pt x="7874" y="246507"/>
                      </a:lnTo>
                      <a:lnTo>
                        <a:pt x="2032" y="216662"/>
                      </a:lnTo>
                      <a:lnTo>
                        <a:pt x="0" y="184785"/>
                      </a:lnTo>
                      <a:lnTo>
                        <a:pt x="0" y="151130"/>
                      </a:lnTo>
                      <a:lnTo>
                        <a:pt x="5842" y="117348"/>
                      </a:lnTo>
                      <a:lnTo>
                        <a:pt x="13716" y="87503"/>
                      </a:lnTo>
                      <a:lnTo>
                        <a:pt x="23368" y="61722"/>
                      </a:lnTo>
                      <a:lnTo>
                        <a:pt x="36957" y="39751"/>
                      </a:lnTo>
                      <a:lnTo>
                        <a:pt x="52451" y="21971"/>
                      </a:lnTo>
                      <a:lnTo>
                        <a:pt x="69977" y="10033"/>
                      </a:lnTo>
                      <a:lnTo>
                        <a:pt x="87376" y="2032"/>
                      </a:lnTo>
                      <a:lnTo>
                        <a:pt x="97155" y="0"/>
                      </a:lnTo>
                      <a:close/>
                    </a:path>
                  </a:pathLst>
                </a:custGeom>
                <a:solidFill>
                  <a:srgbClr val="FA9608"/>
                </a:solidFill>
                <a:ln w="0" cap="flat" cmpd="sng" algn="ctr">
                  <a:solidFill>
                    <a:srgbClr val="FA9608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7" name="Freeform 446"/>
                <p:cNvSpPr/>
                <p:nvPr/>
              </p:nvSpPr>
              <p:spPr>
                <a:xfrm>
                  <a:off x="932434" y="3400171"/>
                  <a:ext cx="168911" cy="2940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8911" h="294006">
                      <a:moveTo>
                        <a:pt x="97028" y="0"/>
                      </a:moveTo>
                      <a:lnTo>
                        <a:pt x="114427" y="3937"/>
                      </a:lnTo>
                      <a:lnTo>
                        <a:pt x="128143" y="13843"/>
                      </a:lnTo>
                      <a:lnTo>
                        <a:pt x="141732" y="29718"/>
                      </a:lnTo>
                      <a:lnTo>
                        <a:pt x="151384" y="47625"/>
                      </a:lnTo>
                      <a:lnTo>
                        <a:pt x="161036" y="69469"/>
                      </a:lnTo>
                      <a:lnTo>
                        <a:pt x="166878" y="95377"/>
                      </a:lnTo>
                      <a:lnTo>
                        <a:pt x="168910" y="123190"/>
                      </a:lnTo>
                      <a:lnTo>
                        <a:pt x="166878" y="153035"/>
                      </a:lnTo>
                      <a:lnTo>
                        <a:pt x="163068" y="182753"/>
                      </a:lnTo>
                      <a:lnTo>
                        <a:pt x="155194" y="210566"/>
                      </a:lnTo>
                      <a:lnTo>
                        <a:pt x="145542" y="234442"/>
                      </a:lnTo>
                      <a:lnTo>
                        <a:pt x="133985" y="256286"/>
                      </a:lnTo>
                      <a:lnTo>
                        <a:pt x="120269" y="272161"/>
                      </a:lnTo>
                      <a:lnTo>
                        <a:pt x="104775" y="286131"/>
                      </a:lnTo>
                      <a:lnTo>
                        <a:pt x="87376" y="294005"/>
                      </a:lnTo>
                      <a:lnTo>
                        <a:pt x="62103" y="294005"/>
                      </a:lnTo>
                      <a:lnTo>
                        <a:pt x="46609" y="286131"/>
                      </a:lnTo>
                      <a:lnTo>
                        <a:pt x="38735" y="280162"/>
                      </a:lnTo>
                      <a:lnTo>
                        <a:pt x="15494" y="248412"/>
                      </a:lnTo>
                      <a:lnTo>
                        <a:pt x="7747" y="224536"/>
                      </a:lnTo>
                      <a:lnTo>
                        <a:pt x="1905" y="198628"/>
                      </a:lnTo>
                      <a:lnTo>
                        <a:pt x="0" y="170815"/>
                      </a:lnTo>
                      <a:lnTo>
                        <a:pt x="0" y="141097"/>
                      </a:lnTo>
                      <a:lnTo>
                        <a:pt x="11684" y="85344"/>
                      </a:lnTo>
                      <a:lnTo>
                        <a:pt x="21336" y="61595"/>
                      </a:lnTo>
                      <a:lnTo>
                        <a:pt x="34925" y="39751"/>
                      </a:lnTo>
                      <a:lnTo>
                        <a:pt x="48514" y="21844"/>
                      </a:lnTo>
                      <a:lnTo>
                        <a:pt x="64008" y="9906"/>
                      </a:lnTo>
                      <a:lnTo>
                        <a:pt x="79502" y="1905"/>
                      </a:lnTo>
                      <a:lnTo>
                        <a:pt x="8928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8" name="Freeform 447"/>
                <p:cNvSpPr/>
                <p:nvPr/>
              </p:nvSpPr>
              <p:spPr>
                <a:xfrm>
                  <a:off x="932434" y="3400171"/>
                  <a:ext cx="163069" cy="2245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3069" h="224537">
                      <a:moveTo>
                        <a:pt x="0" y="162814"/>
                      </a:moveTo>
                      <a:lnTo>
                        <a:pt x="0" y="141097"/>
                      </a:lnTo>
                      <a:lnTo>
                        <a:pt x="11684" y="85344"/>
                      </a:lnTo>
                      <a:lnTo>
                        <a:pt x="21336" y="61595"/>
                      </a:lnTo>
                      <a:lnTo>
                        <a:pt x="34925" y="39751"/>
                      </a:lnTo>
                      <a:lnTo>
                        <a:pt x="48514" y="21844"/>
                      </a:lnTo>
                      <a:lnTo>
                        <a:pt x="64008" y="9906"/>
                      </a:lnTo>
                      <a:lnTo>
                        <a:pt x="79502" y="1905"/>
                      </a:lnTo>
                      <a:lnTo>
                        <a:pt x="89281" y="0"/>
                      </a:lnTo>
                      <a:lnTo>
                        <a:pt x="97028" y="0"/>
                      </a:lnTo>
                      <a:lnTo>
                        <a:pt x="106680" y="1905"/>
                      </a:lnTo>
                      <a:lnTo>
                        <a:pt x="116459" y="5969"/>
                      </a:lnTo>
                      <a:lnTo>
                        <a:pt x="126111" y="11938"/>
                      </a:lnTo>
                      <a:lnTo>
                        <a:pt x="141732" y="29718"/>
                      </a:lnTo>
                      <a:lnTo>
                        <a:pt x="155194" y="53594"/>
                      </a:lnTo>
                      <a:lnTo>
                        <a:pt x="163068" y="89408"/>
                      </a:lnTo>
                      <a:lnTo>
                        <a:pt x="161036" y="113157"/>
                      </a:lnTo>
                      <a:lnTo>
                        <a:pt x="157226" y="137033"/>
                      </a:lnTo>
                      <a:lnTo>
                        <a:pt x="149352" y="156972"/>
                      </a:lnTo>
                      <a:lnTo>
                        <a:pt x="139700" y="176784"/>
                      </a:lnTo>
                      <a:lnTo>
                        <a:pt x="128143" y="192659"/>
                      </a:lnTo>
                      <a:lnTo>
                        <a:pt x="114427" y="206629"/>
                      </a:lnTo>
                      <a:lnTo>
                        <a:pt x="98933" y="216535"/>
                      </a:lnTo>
                      <a:lnTo>
                        <a:pt x="81534" y="222504"/>
                      </a:lnTo>
                      <a:lnTo>
                        <a:pt x="73660" y="224536"/>
                      </a:lnTo>
                      <a:lnTo>
                        <a:pt x="64008" y="224536"/>
                      </a:lnTo>
                      <a:lnTo>
                        <a:pt x="42672" y="218567"/>
                      </a:lnTo>
                      <a:lnTo>
                        <a:pt x="25146" y="206629"/>
                      </a:lnTo>
                      <a:lnTo>
                        <a:pt x="3810" y="176784"/>
                      </a:lnTo>
                      <a:close/>
                    </a:path>
                  </a:pathLst>
                </a:custGeom>
                <a:solidFill>
                  <a:srgbClr val="0D3795"/>
                </a:solidFill>
                <a:ln w="0" cap="flat" cmpd="sng" algn="ctr">
                  <a:solidFill>
                    <a:srgbClr val="0D3795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9" name="Freeform 448"/>
                <p:cNvSpPr/>
                <p:nvPr/>
              </p:nvSpPr>
              <p:spPr>
                <a:xfrm>
                  <a:off x="932434" y="3400171"/>
                  <a:ext cx="159132" cy="22047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9132" h="220473">
                      <a:moveTo>
                        <a:pt x="0" y="156972"/>
                      </a:moveTo>
                      <a:lnTo>
                        <a:pt x="0" y="141097"/>
                      </a:lnTo>
                      <a:lnTo>
                        <a:pt x="11684" y="85344"/>
                      </a:lnTo>
                      <a:lnTo>
                        <a:pt x="21336" y="61595"/>
                      </a:lnTo>
                      <a:lnTo>
                        <a:pt x="34925" y="39751"/>
                      </a:lnTo>
                      <a:lnTo>
                        <a:pt x="48514" y="21844"/>
                      </a:lnTo>
                      <a:lnTo>
                        <a:pt x="64008" y="9906"/>
                      </a:lnTo>
                      <a:lnTo>
                        <a:pt x="79502" y="1905"/>
                      </a:lnTo>
                      <a:lnTo>
                        <a:pt x="89281" y="0"/>
                      </a:lnTo>
                      <a:lnTo>
                        <a:pt x="97028" y="0"/>
                      </a:lnTo>
                      <a:lnTo>
                        <a:pt x="112522" y="3937"/>
                      </a:lnTo>
                      <a:lnTo>
                        <a:pt x="120269" y="7874"/>
                      </a:lnTo>
                      <a:lnTo>
                        <a:pt x="139700" y="25781"/>
                      </a:lnTo>
                      <a:lnTo>
                        <a:pt x="155194" y="59563"/>
                      </a:lnTo>
                      <a:lnTo>
                        <a:pt x="159131" y="75438"/>
                      </a:lnTo>
                      <a:lnTo>
                        <a:pt x="159131" y="111252"/>
                      </a:lnTo>
                      <a:lnTo>
                        <a:pt x="155194" y="135128"/>
                      </a:lnTo>
                      <a:lnTo>
                        <a:pt x="137795" y="172847"/>
                      </a:lnTo>
                      <a:lnTo>
                        <a:pt x="126111" y="190754"/>
                      </a:lnTo>
                      <a:lnTo>
                        <a:pt x="112522" y="202692"/>
                      </a:lnTo>
                      <a:lnTo>
                        <a:pt x="97028" y="212598"/>
                      </a:lnTo>
                      <a:lnTo>
                        <a:pt x="81534" y="218567"/>
                      </a:lnTo>
                      <a:lnTo>
                        <a:pt x="64008" y="220472"/>
                      </a:lnTo>
                      <a:lnTo>
                        <a:pt x="42672" y="214503"/>
                      </a:lnTo>
                      <a:lnTo>
                        <a:pt x="32893" y="208661"/>
                      </a:lnTo>
                      <a:lnTo>
                        <a:pt x="9652" y="180721"/>
                      </a:lnTo>
                      <a:close/>
                    </a:path>
                  </a:pathLst>
                </a:custGeom>
                <a:solidFill>
                  <a:srgbClr val="113996"/>
                </a:solidFill>
                <a:ln w="0" cap="flat" cmpd="sng" algn="ctr">
                  <a:solidFill>
                    <a:srgbClr val="1139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0" name="Freeform 449"/>
                <p:cNvSpPr/>
                <p:nvPr/>
              </p:nvSpPr>
              <p:spPr>
                <a:xfrm>
                  <a:off x="932434" y="3400171"/>
                  <a:ext cx="157227" cy="2145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7227" h="214504">
                      <a:moveTo>
                        <a:pt x="0" y="148971"/>
                      </a:moveTo>
                      <a:lnTo>
                        <a:pt x="0" y="141097"/>
                      </a:lnTo>
                      <a:lnTo>
                        <a:pt x="11684" y="85344"/>
                      </a:lnTo>
                      <a:lnTo>
                        <a:pt x="21336" y="61595"/>
                      </a:lnTo>
                      <a:lnTo>
                        <a:pt x="34925" y="39751"/>
                      </a:lnTo>
                      <a:lnTo>
                        <a:pt x="48514" y="21844"/>
                      </a:lnTo>
                      <a:lnTo>
                        <a:pt x="64008" y="9906"/>
                      </a:lnTo>
                      <a:lnTo>
                        <a:pt x="79502" y="1905"/>
                      </a:lnTo>
                      <a:lnTo>
                        <a:pt x="89281" y="0"/>
                      </a:lnTo>
                      <a:lnTo>
                        <a:pt x="97028" y="0"/>
                      </a:lnTo>
                      <a:lnTo>
                        <a:pt x="106680" y="1905"/>
                      </a:lnTo>
                      <a:lnTo>
                        <a:pt x="122301" y="9906"/>
                      </a:lnTo>
                      <a:lnTo>
                        <a:pt x="137795" y="23749"/>
                      </a:lnTo>
                      <a:lnTo>
                        <a:pt x="143637" y="33782"/>
                      </a:lnTo>
                      <a:lnTo>
                        <a:pt x="155194" y="69469"/>
                      </a:lnTo>
                      <a:lnTo>
                        <a:pt x="157226" y="81407"/>
                      </a:lnTo>
                      <a:lnTo>
                        <a:pt x="155194" y="109220"/>
                      </a:lnTo>
                      <a:lnTo>
                        <a:pt x="151384" y="131064"/>
                      </a:lnTo>
                      <a:lnTo>
                        <a:pt x="145542" y="153035"/>
                      </a:lnTo>
                      <a:lnTo>
                        <a:pt x="124206" y="186690"/>
                      </a:lnTo>
                      <a:lnTo>
                        <a:pt x="110617" y="198628"/>
                      </a:lnTo>
                      <a:lnTo>
                        <a:pt x="97028" y="208661"/>
                      </a:lnTo>
                      <a:lnTo>
                        <a:pt x="81534" y="214503"/>
                      </a:lnTo>
                      <a:lnTo>
                        <a:pt x="64008" y="214503"/>
                      </a:lnTo>
                      <a:lnTo>
                        <a:pt x="52451" y="212598"/>
                      </a:lnTo>
                      <a:lnTo>
                        <a:pt x="42672" y="208661"/>
                      </a:lnTo>
                      <a:lnTo>
                        <a:pt x="23241" y="194691"/>
                      </a:lnTo>
                      <a:lnTo>
                        <a:pt x="15494" y="186690"/>
                      </a:lnTo>
                      <a:lnTo>
                        <a:pt x="3810" y="162814"/>
                      </a:lnTo>
                      <a:close/>
                    </a:path>
                  </a:pathLst>
                </a:custGeom>
                <a:solidFill>
                  <a:srgbClr val="133B97"/>
                </a:solidFill>
                <a:ln w="0" cap="flat" cmpd="sng" algn="ctr">
                  <a:solidFill>
                    <a:srgbClr val="133B9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1" name="Freeform 450"/>
                <p:cNvSpPr/>
                <p:nvPr/>
              </p:nvSpPr>
              <p:spPr>
                <a:xfrm>
                  <a:off x="932434" y="3400171"/>
                  <a:ext cx="153290" cy="2105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3290" h="210567">
                      <a:moveTo>
                        <a:pt x="0" y="141097"/>
                      </a:moveTo>
                      <a:lnTo>
                        <a:pt x="5842" y="111252"/>
                      </a:lnTo>
                      <a:lnTo>
                        <a:pt x="11684" y="85344"/>
                      </a:lnTo>
                      <a:lnTo>
                        <a:pt x="21336" y="59563"/>
                      </a:lnTo>
                      <a:lnTo>
                        <a:pt x="34925" y="39751"/>
                      </a:lnTo>
                      <a:lnTo>
                        <a:pt x="48514" y="21844"/>
                      </a:lnTo>
                      <a:lnTo>
                        <a:pt x="64008" y="9906"/>
                      </a:lnTo>
                      <a:lnTo>
                        <a:pt x="79502" y="1905"/>
                      </a:lnTo>
                      <a:lnTo>
                        <a:pt x="89281" y="0"/>
                      </a:lnTo>
                      <a:lnTo>
                        <a:pt x="97028" y="0"/>
                      </a:lnTo>
                      <a:lnTo>
                        <a:pt x="110617" y="3937"/>
                      </a:lnTo>
                      <a:lnTo>
                        <a:pt x="122301" y="9906"/>
                      </a:lnTo>
                      <a:lnTo>
                        <a:pt x="139700" y="31750"/>
                      </a:lnTo>
                      <a:lnTo>
                        <a:pt x="145542" y="43688"/>
                      </a:lnTo>
                      <a:lnTo>
                        <a:pt x="153289" y="73406"/>
                      </a:lnTo>
                      <a:lnTo>
                        <a:pt x="153289" y="107315"/>
                      </a:lnTo>
                      <a:lnTo>
                        <a:pt x="149352" y="129159"/>
                      </a:lnTo>
                      <a:lnTo>
                        <a:pt x="133985" y="166878"/>
                      </a:lnTo>
                      <a:lnTo>
                        <a:pt x="122301" y="182753"/>
                      </a:lnTo>
                      <a:lnTo>
                        <a:pt x="108712" y="194691"/>
                      </a:lnTo>
                      <a:lnTo>
                        <a:pt x="95123" y="204597"/>
                      </a:lnTo>
                      <a:lnTo>
                        <a:pt x="79502" y="208534"/>
                      </a:lnTo>
                      <a:lnTo>
                        <a:pt x="64008" y="210566"/>
                      </a:lnTo>
                      <a:lnTo>
                        <a:pt x="52451" y="208534"/>
                      </a:lnTo>
                      <a:lnTo>
                        <a:pt x="42672" y="204597"/>
                      </a:lnTo>
                      <a:lnTo>
                        <a:pt x="23241" y="190754"/>
                      </a:lnTo>
                      <a:lnTo>
                        <a:pt x="15494" y="180721"/>
                      </a:lnTo>
                      <a:lnTo>
                        <a:pt x="3810" y="154940"/>
                      </a:lnTo>
                      <a:close/>
                    </a:path>
                  </a:pathLst>
                </a:custGeom>
                <a:solidFill>
                  <a:srgbClr val="183F99"/>
                </a:solidFill>
                <a:ln w="0" cap="flat" cmpd="sng" algn="ctr">
                  <a:solidFill>
                    <a:srgbClr val="183F9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2" name="Freeform 451"/>
                <p:cNvSpPr/>
                <p:nvPr/>
              </p:nvSpPr>
              <p:spPr>
                <a:xfrm>
                  <a:off x="934339" y="3400171"/>
                  <a:ext cx="149480" cy="2066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9480" h="206630">
                      <a:moveTo>
                        <a:pt x="0" y="135128"/>
                      </a:moveTo>
                      <a:lnTo>
                        <a:pt x="3937" y="105283"/>
                      </a:lnTo>
                      <a:lnTo>
                        <a:pt x="11684" y="79375"/>
                      </a:lnTo>
                      <a:lnTo>
                        <a:pt x="21336" y="57658"/>
                      </a:lnTo>
                      <a:lnTo>
                        <a:pt x="34925" y="37719"/>
                      </a:lnTo>
                      <a:lnTo>
                        <a:pt x="48514" y="21844"/>
                      </a:lnTo>
                      <a:lnTo>
                        <a:pt x="62103" y="9906"/>
                      </a:lnTo>
                      <a:lnTo>
                        <a:pt x="77597" y="1905"/>
                      </a:lnTo>
                      <a:lnTo>
                        <a:pt x="87376" y="0"/>
                      </a:lnTo>
                      <a:lnTo>
                        <a:pt x="97028" y="0"/>
                      </a:lnTo>
                      <a:lnTo>
                        <a:pt x="120396" y="13843"/>
                      </a:lnTo>
                      <a:lnTo>
                        <a:pt x="137795" y="37719"/>
                      </a:lnTo>
                      <a:lnTo>
                        <a:pt x="147447" y="69469"/>
                      </a:lnTo>
                      <a:lnTo>
                        <a:pt x="149479" y="107315"/>
                      </a:lnTo>
                      <a:lnTo>
                        <a:pt x="145542" y="127127"/>
                      </a:lnTo>
                      <a:lnTo>
                        <a:pt x="130048" y="162814"/>
                      </a:lnTo>
                      <a:lnTo>
                        <a:pt x="106807" y="190754"/>
                      </a:lnTo>
                      <a:lnTo>
                        <a:pt x="93218" y="198628"/>
                      </a:lnTo>
                      <a:lnTo>
                        <a:pt x="77597" y="204597"/>
                      </a:lnTo>
                      <a:lnTo>
                        <a:pt x="62103" y="206629"/>
                      </a:lnTo>
                      <a:lnTo>
                        <a:pt x="50546" y="204597"/>
                      </a:lnTo>
                      <a:lnTo>
                        <a:pt x="38862" y="200660"/>
                      </a:lnTo>
                      <a:lnTo>
                        <a:pt x="21336" y="184785"/>
                      </a:lnTo>
                      <a:lnTo>
                        <a:pt x="13589" y="174752"/>
                      </a:lnTo>
                      <a:lnTo>
                        <a:pt x="1905" y="148971"/>
                      </a:lnTo>
                      <a:close/>
                    </a:path>
                  </a:pathLst>
                </a:custGeom>
                <a:solidFill>
                  <a:srgbClr val="1A419A"/>
                </a:solidFill>
                <a:ln w="0" cap="flat" cmpd="sng" algn="ctr">
                  <a:solidFill>
                    <a:srgbClr val="1A419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3" name="Freeform 452"/>
                <p:cNvSpPr/>
                <p:nvPr/>
              </p:nvSpPr>
              <p:spPr>
                <a:xfrm>
                  <a:off x="934339" y="3400171"/>
                  <a:ext cx="147448" cy="2006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7448" h="200661">
                      <a:moveTo>
                        <a:pt x="0" y="127127"/>
                      </a:moveTo>
                      <a:lnTo>
                        <a:pt x="5842" y="101346"/>
                      </a:lnTo>
                      <a:lnTo>
                        <a:pt x="13589" y="77470"/>
                      </a:lnTo>
                      <a:lnTo>
                        <a:pt x="21336" y="57658"/>
                      </a:lnTo>
                      <a:lnTo>
                        <a:pt x="33020" y="37719"/>
                      </a:lnTo>
                      <a:lnTo>
                        <a:pt x="44704" y="23749"/>
                      </a:lnTo>
                      <a:lnTo>
                        <a:pt x="58293" y="11938"/>
                      </a:lnTo>
                      <a:lnTo>
                        <a:pt x="73787" y="3937"/>
                      </a:lnTo>
                      <a:lnTo>
                        <a:pt x="89281" y="0"/>
                      </a:lnTo>
                      <a:lnTo>
                        <a:pt x="102870" y="3937"/>
                      </a:lnTo>
                      <a:lnTo>
                        <a:pt x="114554" y="11938"/>
                      </a:lnTo>
                      <a:lnTo>
                        <a:pt x="133985" y="33782"/>
                      </a:lnTo>
                      <a:lnTo>
                        <a:pt x="145542" y="67437"/>
                      </a:lnTo>
                      <a:lnTo>
                        <a:pt x="147447" y="85344"/>
                      </a:lnTo>
                      <a:lnTo>
                        <a:pt x="145542" y="105283"/>
                      </a:lnTo>
                      <a:lnTo>
                        <a:pt x="135890" y="143002"/>
                      </a:lnTo>
                      <a:lnTo>
                        <a:pt x="128143" y="160909"/>
                      </a:lnTo>
                      <a:lnTo>
                        <a:pt x="104775" y="186690"/>
                      </a:lnTo>
                      <a:lnTo>
                        <a:pt x="91313" y="194691"/>
                      </a:lnTo>
                      <a:lnTo>
                        <a:pt x="77597" y="200660"/>
                      </a:lnTo>
                      <a:lnTo>
                        <a:pt x="62103" y="200660"/>
                      </a:lnTo>
                      <a:lnTo>
                        <a:pt x="50546" y="198628"/>
                      </a:lnTo>
                      <a:lnTo>
                        <a:pt x="38862" y="194691"/>
                      </a:lnTo>
                      <a:lnTo>
                        <a:pt x="29083" y="188722"/>
                      </a:lnTo>
                      <a:lnTo>
                        <a:pt x="13589" y="168783"/>
                      </a:lnTo>
                      <a:lnTo>
                        <a:pt x="7747" y="156972"/>
                      </a:lnTo>
                      <a:close/>
                    </a:path>
                  </a:pathLst>
                </a:custGeom>
                <a:solidFill>
                  <a:srgbClr val="1B439B"/>
                </a:solidFill>
                <a:ln w="0" cap="flat" cmpd="sng" algn="ctr">
                  <a:solidFill>
                    <a:srgbClr val="1B439B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4" name="Freeform 453"/>
                <p:cNvSpPr/>
                <p:nvPr/>
              </p:nvSpPr>
              <p:spPr>
                <a:xfrm>
                  <a:off x="936244" y="3402076"/>
                  <a:ext cx="141733" cy="1948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1733" h="194819">
                      <a:moveTo>
                        <a:pt x="81534" y="0"/>
                      </a:moveTo>
                      <a:lnTo>
                        <a:pt x="95123" y="2032"/>
                      </a:lnTo>
                      <a:lnTo>
                        <a:pt x="108712" y="8001"/>
                      </a:lnTo>
                      <a:lnTo>
                        <a:pt x="118491" y="17907"/>
                      </a:lnTo>
                      <a:lnTo>
                        <a:pt x="135890" y="45720"/>
                      </a:lnTo>
                      <a:lnTo>
                        <a:pt x="141732" y="81534"/>
                      </a:lnTo>
                      <a:lnTo>
                        <a:pt x="141732" y="101346"/>
                      </a:lnTo>
                      <a:lnTo>
                        <a:pt x="132080" y="139192"/>
                      </a:lnTo>
                      <a:lnTo>
                        <a:pt x="112649" y="168910"/>
                      </a:lnTo>
                      <a:lnTo>
                        <a:pt x="100965" y="180848"/>
                      </a:lnTo>
                      <a:lnTo>
                        <a:pt x="87376" y="188849"/>
                      </a:lnTo>
                      <a:lnTo>
                        <a:pt x="73787" y="194818"/>
                      </a:lnTo>
                      <a:lnTo>
                        <a:pt x="60198" y="194818"/>
                      </a:lnTo>
                      <a:lnTo>
                        <a:pt x="48641" y="192786"/>
                      </a:lnTo>
                      <a:lnTo>
                        <a:pt x="36957" y="188849"/>
                      </a:lnTo>
                      <a:lnTo>
                        <a:pt x="19431" y="172847"/>
                      </a:lnTo>
                      <a:lnTo>
                        <a:pt x="11684" y="160909"/>
                      </a:lnTo>
                      <a:lnTo>
                        <a:pt x="2032" y="133223"/>
                      </a:lnTo>
                      <a:lnTo>
                        <a:pt x="0" y="117221"/>
                      </a:lnTo>
                      <a:lnTo>
                        <a:pt x="3937" y="95377"/>
                      </a:lnTo>
                      <a:lnTo>
                        <a:pt x="11684" y="73533"/>
                      </a:lnTo>
                      <a:lnTo>
                        <a:pt x="29083" y="37846"/>
                      </a:lnTo>
                      <a:lnTo>
                        <a:pt x="52451" y="11938"/>
                      </a:lnTo>
                      <a:lnTo>
                        <a:pt x="66040" y="4064"/>
                      </a:lnTo>
                      <a:lnTo>
                        <a:pt x="79629" y="0"/>
                      </a:lnTo>
                      <a:close/>
                    </a:path>
                  </a:pathLst>
                </a:custGeom>
                <a:solidFill>
                  <a:srgbClr val="1E479D"/>
                </a:solidFill>
                <a:ln w="0" cap="flat" cmpd="sng" algn="ctr">
                  <a:solidFill>
                    <a:srgbClr val="1E479D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5" name="Freeform 454"/>
                <p:cNvSpPr/>
                <p:nvPr/>
              </p:nvSpPr>
              <p:spPr>
                <a:xfrm>
                  <a:off x="936244" y="3402076"/>
                  <a:ext cx="139828" cy="1907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828" h="190755">
                      <a:moveTo>
                        <a:pt x="81534" y="0"/>
                      </a:moveTo>
                      <a:lnTo>
                        <a:pt x="95123" y="4064"/>
                      </a:lnTo>
                      <a:lnTo>
                        <a:pt x="106807" y="10033"/>
                      </a:lnTo>
                      <a:lnTo>
                        <a:pt x="126238" y="31877"/>
                      </a:lnTo>
                      <a:lnTo>
                        <a:pt x="133985" y="45720"/>
                      </a:lnTo>
                      <a:lnTo>
                        <a:pt x="139827" y="79502"/>
                      </a:lnTo>
                      <a:lnTo>
                        <a:pt x="135890" y="119253"/>
                      </a:lnTo>
                      <a:lnTo>
                        <a:pt x="130175" y="137160"/>
                      </a:lnTo>
                      <a:lnTo>
                        <a:pt x="110617" y="164973"/>
                      </a:lnTo>
                      <a:lnTo>
                        <a:pt x="99060" y="176911"/>
                      </a:lnTo>
                      <a:lnTo>
                        <a:pt x="87376" y="184785"/>
                      </a:lnTo>
                      <a:lnTo>
                        <a:pt x="73787" y="188849"/>
                      </a:lnTo>
                      <a:lnTo>
                        <a:pt x="60198" y="190754"/>
                      </a:lnTo>
                      <a:lnTo>
                        <a:pt x="48641" y="188849"/>
                      </a:lnTo>
                      <a:lnTo>
                        <a:pt x="27178" y="176911"/>
                      </a:lnTo>
                      <a:lnTo>
                        <a:pt x="11684" y="155067"/>
                      </a:lnTo>
                      <a:lnTo>
                        <a:pt x="2032" y="127254"/>
                      </a:lnTo>
                      <a:lnTo>
                        <a:pt x="0" y="111252"/>
                      </a:lnTo>
                      <a:lnTo>
                        <a:pt x="11684" y="71501"/>
                      </a:lnTo>
                      <a:lnTo>
                        <a:pt x="19431" y="53721"/>
                      </a:lnTo>
                      <a:lnTo>
                        <a:pt x="38862" y="25908"/>
                      </a:lnTo>
                      <a:lnTo>
                        <a:pt x="62103" y="5969"/>
                      </a:lnTo>
                      <a:close/>
                    </a:path>
                  </a:pathLst>
                </a:custGeom>
                <a:solidFill>
                  <a:srgbClr val="21499E"/>
                </a:solidFill>
                <a:ln w="0" cap="flat" cmpd="sng" algn="ctr">
                  <a:solidFill>
                    <a:srgbClr val="21499E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6" name="Freeform 455"/>
                <p:cNvSpPr/>
                <p:nvPr/>
              </p:nvSpPr>
              <p:spPr>
                <a:xfrm>
                  <a:off x="938276" y="3404108"/>
                  <a:ext cx="133859" cy="1847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3859" h="184786">
                      <a:moveTo>
                        <a:pt x="77597" y="0"/>
                      </a:moveTo>
                      <a:lnTo>
                        <a:pt x="91186" y="2032"/>
                      </a:lnTo>
                      <a:lnTo>
                        <a:pt x="112522" y="17907"/>
                      </a:lnTo>
                      <a:lnTo>
                        <a:pt x="122301" y="29845"/>
                      </a:lnTo>
                      <a:lnTo>
                        <a:pt x="128143" y="43688"/>
                      </a:lnTo>
                      <a:lnTo>
                        <a:pt x="133858" y="77470"/>
                      </a:lnTo>
                      <a:lnTo>
                        <a:pt x="133858" y="95377"/>
                      </a:lnTo>
                      <a:lnTo>
                        <a:pt x="130048" y="115189"/>
                      </a:lnTo>
                      <a:lnTo>
                        <a:pt x="116459" y="147066"/>
                      </a:lnTo>
                      <a:lnTo>
                        <a:pt x="97028" y="170815"/>
                      </a:lnTo>
                      <a:lnTo>
                        <a:pt x="83439" y="178816"/>
                      </a:lnTo>
                      <a:lnTo>
                        <a:pt x="71755" y="182753"/>
                      </a:lnTo>
                      <a:lnTo>
                        <a:pt x="58166" y="184785"/>
                      </a:lnTo>
                      <a:lnTo>
                        <a:pt x="44577" y="182753"/>
                      </a:lnTo>
                      <a:lnTo>
                        <a:pt x="25146" y="168910"/>
                      </a:lnTo>
                      <a:lnTo>
                        <a:pt x="15494" y="158877"/>
                      </a:lnTo>
                      <a:lnTo>
                        <a:pt x="3810" y="133096"/>
                      </a:lnTo>
                      <a:lnTo>
                        <a:pt x="0" y="101346"/>
                      </a:lnTo>
                      <a:lnTo>
                        <a:pt x="11557" y="67564"/>
                      </a:lnTo>
                      <a:lnTo>
                        <a:pt x="27051" y="37719"/>
                      </a:lnTo>
                      <a:lnTo>
                        <a:pt x="46609" y="15875"/>
                      </a:lnTo>
                      <a:lnTo>
                        <a:pt x="65913" y="2032"/>
                      </a:lnTo>
                      <a:close/>
                    </a:path>
                  </a:pathLst>
                </a:custGeom>
                <a:solidFill>
                  <a:srgbClr val="234DA0"/>
                </a:solidFill>
                <a:ln w="0" cap="flat" cmpd="sng" algn="ctr">
                  <a:solidFill>
                    <a:srgbClr val="234DA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7" name="Freeform 456"/>
                <p:cNvSpPr/>
                <p:nvPr/>
              </p:nvSpPr>
              <p:spPr>
                <a:xfrm>
                  <a:off x="940181" y="3406140"/>
                  <a:ext cx="130049" cy="1767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0049" h="176785">
                      <a:moveTo>
                        <a:pt x="75692" y="0"/>
                      </a:moveTo>
                      <a:lnTo>
                        <a:pt x="87376" y="1905"/>
                      </a:lnTo>
                      <a:lnTo>
                        <a:pt x="98933" y="7874"/>
                      </a:lnTo>
                      <a:lnTo>
                        <a:pt x="118364" y="27813"/>
                      </a:lnTo>
                      <a:lnTo>
                        <a:pt x="124206" y="41656"/>
                      </a:lnTo>
                      <a:lnTo>
                        <a:pt x="130048" y="73406"/>
                      </a:lnTo>
                      <a:lnTo>
                        <a:pt x="130048" y="91313"/>
                      </a:lnTo>
                      <a:lnTo>
                        <a:pt x="120396" y="127127"/>
                      </a:lnTo>
                      <a:lnTo>
                        <a:pt x="102870" y="154940"/>
                      </a:lnTo>
                      <a:lnTo>
                        <a:pt x="93218" y="164846"/>
                      </a:lnTo>
                      <a:lnTo>
                        <a:pt x="81534" y="172847"/>
                      </a:lnTo>
                      <a:lnTo>
                        <a:pt x="67945" y="176784"/>
                      </a:lnTo>
                      <a:lnTo>
                        <a:pt x="54356" y="176784"/>
                      </a:lnTo>
                      <a:lnTo>
                        <a:pt x="42672" y="174752"/>
                      </a:lnTo>
                      <a:lnTo>
                        <a:pt x="33020" y="170815"/>
                      </a:lnTo>
                      <a:lnTo>
                        <a:pt x="23241" y="162814"/>
                      </a:lnTo>
                      <a:lnTo>
                        <a:pt x="13589" y="151003"/>
                      </a:lnTo>
                      <a:lnTo>
                        <a:pt x="7747" y="139065"/>
                      </a:lnTo>
                      <a:lnTo>
                        <a:pt x="0" y="109220"/>
                      </a:lnTo>
                      <a:lnTo>
                        <a:pt x="0" y="93345"/>
                      </a:lnTo>
                      <a:lnTo>
                        <a:pt x="11684" y="61468"/>
                      </a:lnTo>
                      <a:lnTo>
                        <a:pt x="17399" y="47625"/>
                      </a:lnTo>
                      <a:lnTo>
                        <a:pt x="40767" y="15875"/>
                      </a:lnTo>
                      <a:lnTo>
                        <a:pt x="60198" y="1905"/>
                      </a:lnTo>
                      <a:lnTo>
                        <a:pt x="67945" y="0"/>
                      </a:lnTo>
                      <a:close/>
                    </a:path>
                  </a:pathLst>
                </a:custGeom>
                <a:solidFill>
                  <a:srgbClr val="254FA1"/>
                </a:solidFill>
                <a:ln w="0" cap="flat" cmpd="sng" algn="ctr">
                  <a:solidFill>
                    <a:srgbClr val="254FA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8" name="Freeform 457"/>
                <p:cNvSpPr/>
                <p:nvPr/>
              </p:nvSpPr>
              <p:spPr>
                <a:xfrm>
                  <a:off x="942086" y="3408045"/>
                  <a:ext cx="126239" cy="1709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6239" h="170943">
                      <a:moveTo>
                        <a:pt x="71882" y="0"/>
                      </a:moveTo>
                      <a:lnTo>
                        <a:pt x="85471" y="2032"/>
                      </a:lnTo>
                      <a:lnTo>
                        <a:pt x="104775" y="15875"/>
                      </a:lnTo>
                      <a:lnTo>
                        <a:pt x="120396" y="39751"/>
                      </a:lnTo>
                      <a:lnTo>
                        <a:pt x="126238" y="71501"/>
                      </a:lnTo>
                      <a:lnTo>
                        <a:pt x="122301" y="105283"/>
                      </a:lnTo>
                      <a:lnTo>
                        <a:pt x="116459" y="121285"/>
                      </a:lnTo>
                      <a:lnTo>
                        <a:pt x="99060" y="149098"/>
                      </a:lnTo>
                      <a:lnTo>
                        <a:pt x="89281" y="159004"/>
                      </a:lnTo>
                      <a:lnTo>
                        <a:pt x="66040" y="170942"/>
                      </a:lnTo>
                      <a:lnTo>
                        <a:pt x="52451" y="170942"/>
                      </a:lnTo>
                      <a:lnTo>
                        <a:pt x="40767" y="168910"/>
                      </a:lnTo>
                      <a:lnTo>
                        <a:pt x="29083" y="162941"/>
                      </a:lnTo>
                      <a:lnTo>
                        <a:pt x="11684" y="145161"/>
                      </a:lnTo>
                      <a:lnTo>
                        <a:pt x="2032" y="117221"/>
                      </a:lnTo>
                      <a:lnTo>
                        <a:pt x="0" y="83439"/>
                      </a:lnTo>
                      <a:lnTo>
                        <a:pt x="9779" y="57658"/>
                      </a:lnTo>
                      <a:lnTo>
                        <a:pt x="23241" y="33782"/>
                      </a:lnTo>
                      <a:lnTo>
                        <a:pt x="44704" y="8001"/>
                      </a:lnTo>
                      <a:lnTo>
                        <a:pt x="54356" y="2032"/>
                      </a:lnTo>
                      <a:lnTo>
                        <a:pt x="62103" y="0"/>
                      </a:lnTo>
                      <a:close/>
                    </a:path>
                  </a:pathLst>
                </a:custGeom>
                <a:solidFill>
                  <a:srgbClr val="2851A2"/>
                </a:solidFill>
                <a:ln w="0" cap="flat" cmpd="sng" algn="ctr">
                  <a:solidFill>
                    <a:srgbClr val="2851A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9" name="Freeform 458"/>
                <p:cNvSpPr/>
                <p:nvPr/>
              </p:nvSpPr>
              <p:spPr>
                <a:xfrm>
                  <a:off x="944118" y="3408045"/>
                  <a:ext cx="120270" cy="1668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270" h="166879">
                      <a:moveTo>
                        <a:pt x="69850" y="0"/>
                      </a:moveTo>
                      <a:lnTo>
                        <a:pt x="81534" y="2032"/>
                      </a:lnTo>
                      <a:lnTo>
                        <a:pt x="100838" y="15875"/>
                      </a:lnTo>
                      <a:lnTo>
                        <a:pt x="114427" y="39751"/>
                      </a:lnTo>
                      <a:lnTo>
                        <a:pt x="118364" y="53721"/>
                      </a:lnTo>
                      <a:lnTo>
                        <a:pt x="120269" y="87503"/>
                      </a:lnTo>
                      <a:lnTo>
                        <a:pt x="112522" y="119253"/>
                      </a:lnTo>
                      <a:lnTo>
                        <a:pt x="104775" y="133223"/>
                      </a:lnTo>
                      <a:lnTo>
                        <a:pt x="85344" y="154940"/>
                      </a:lnTo>
                      <a:lnTo>
                        <a:pt x="75692" y="160909"/>
                      </a:lnTo>
                      <a:lnTo>
                        <a:pt x="64008" y="164973"/>
                      </a:lnTo>
                      <a:lnTo>
                        <a:pt x="50419" y="166878"/>
                      </a:lnTo>
                      <a:lnTo>
                        <a:pt x="38735" y="164973"/>
                      </a:lnTo>
                      <a:lnTo>
                        <a:pt x="19304" y="151003"/>
                      </a:lnTo>
                      <a:lnTo>
                        <a:pt x="5715" y="127254"/>
                      </a:lnTo>
                      <a:lnTo>
                        <a:pt x="1905" y="113284"/>
                      </a:lnTo>
                      <a:lnTo>
                        <a:pt x="0" y="77470"/>
                      </a:lnTo>
                      <a:lnTo>
                        <a:pt x="9652" y="53721"/>
                      </a:lnTo>
                      <a:lnTo>
                        <a:pt x="32893" y="17907"/>
                      </a:lnTo>
                      <a:lnTo>
                        <a:pt x="48514" y="4064"/>
                      </a:lnTo>
                      <a:close/>
                    </a:path>
                  </a:pathLst>
                </a:custGeom>
                <a:solidFill>
                  <a:srgbClr val="2D56A4"/>
                </a:solidFill>
                <a:ln w="0" cap="flat" cmpd="sng" algn="ctr">
                  <a:solidFill>
                    <a:srgbClr val="2D56A4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0" name="Freeform 459"/>
                <p:cNvSpPr/>
                <p:nvPr/>
              </p:nvSpPr>
              <p:spPr>
                <a:xfrm>
                  <a:off x="946023" y="3410077"/>
                  <a:ext cx="116460" cy="1609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6460" h="160910">
                      <a:moveTo>
                        <a:pt x="65913" y="0"/>
                      </a:moveTo>
                      <a:lnTo>
                        <a:pt x="77597" y="2032"/>
                      </a:lnTo>
                      <a:lnTo>
                        <a:pt x="89281" y="7874"/>
                      </a:lnTo>
                      <a:lnTo>
                        <a:pt x="104775" y="25781"/>
                      </a:lnTo>
                      <a:lnTo>
                        <a:pt x="110617" y="37719"/>
                      </a:lnTo>
                      <a:lnTo>
                        <a:pt x="114554" y="51689"/>
                      </a:lnTo>
                      <a:lnTo>
                        <a:pt x="116459" y="83439"/>
                      </a:lnTo>
                      <a:lnTo>
                        <a:pt x="112522" y="99314"/>
                      </a:lnTo>
                      <a:lnTo>
                        <a:pt x="100838" y="127127"/>
                      </a:lnTo>
                      <a:lnTo>
                        <a:pt x="93091" y="139065"/>
                      </a:lnTo>
                      <a:lnTo>
                        <a:pt x="83439" y="148971"/>
                      </a:lnTo>
                      <a:lnTo>
                        <a:pt x="60071" y="158877"/>
                      </a:lnTo>
                      <a:lnTo>
                        <a:pt x="48514" y="160909"/>
                      </a:lnTo>
                      <a:lnTo>
                        <a:pt x="27178" y="152908"/>
                      </a:lnTo>
                      <a:lnTo>
                        <a:pt x="17399" y="145034"/>
                      </a:lnTo>
                      <a:lnTo>
                        <a:pt x="9652" y="135128"/>
                      </a:lnTo>
                      <a:lnTo>
                        <a:pt x="0" y="107315"/>
                      </a:lnTo>
                      <a:lnTo>
                        <a:pt x="0" y="77470"/>
                      </a:lnTo>
                      <a:lnTo>
                        <a:pt x="1905" y="67564"/>
                      </a:lnTo>
                      <a:lnTo>
                        <a:pt x="19304" y="31750"/>
                      </a:lnTo>
                      <a:lnTo>
                        <a:pt x="29083" y="17907"/>
                      </a:lnTo>
                      <a:lnTo>
                        <a:pt x="40767" y="5969"/>
                      </a:lnTo>
                      <a:lnTo>
                        <a:pt x="54356" y="2032"/>
                      </a:lnTo>
                      <a:close/>
                    </a:path>
                  </a:pathLst>
                </a:custGeom>
                <a:solidFill>
                  <a:srgbClr val="2E57A5"/>
                </a:solidFill>
                <a:ln w="0" cap="flat" cmpd="sng" algn="ctr">
                  <a:solidFill>
                    <a:srgbClr val="2E57A5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1" name="Freeform 460"/>
                <p:cNvSpPr/>
                <p:nvPr/>
              </p:nvSpPr>
              <p:spPr>
                <a:xfrm>
                  <a:off x="946023" y="3412109"/>
                  <a:ext cx="114555" cy="1529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555" h="152909">
                      <a:moveTo>
                        <a:pt x="65913" y="0"/>
                      </a:moveTo>
                      <a:lnTo>
                        <a:pt x="77597" y="1905"/>
                      </a:lnTo>
                      <a:lnTo>
                        <a:pt x="87376" y="5842"/>
                      </a:lnTo>
                      <a:lnTo>
                        <a:pt x="102870" y="23749"/>
                      </a:lnTo>
                      <a:lnTo>
                        <a:pt x="108712" y="35687"/>
                      </a:lnTo>
                      <a:lnTo>
                        <a:pt x="114554" y="63500"/>
                      </a:lnTo>
                      <a:lnTo>
                        <a:pt x="110617" y="95377"/>
                      </a:lnTo>
                      <a:lnTo>
                        <a:pt x="98933" y="123190"/>
                      </a:lnTo>
                      <a:lnTo>
                        <a:pt x="81534" y="143002"/>
                      </a:lnTo>
                      <a:lnTo>
                        <a:pt x="71755" y="148971"/>
                      </a:lnTo>
                      <a:lnTo>
                        <a:pt x="60071" y="152908"/>
                      </a:lnTo>
                      <a:lnTo>
                        <a:pt x="48514" y="152908"/>
                      </a:lnTo>
                      <a:lnTo>
                        <a:pt x="36830" y="150876"/>
                      </a:lnTo>
                      <a:lnTo>
                        <a:pt x="27178" y="146939"/>
                      </a:lnTo>
                      <a:lnTo>
                        <a:pt x="11557" y="129159"/>
                      </a:lnTo>
                      <a:lnTo>
                        <a:pt x="5842" y="117221"/>
                      </a:lnTo>
                      <a:lnTo>
                        <a:pt x="0" y="89408"/>
                      </a:lnTo>
                      <a:lnTo>
                        <a:pt x="3810" y="57531"/>
                      </a:lnTo>
                      <a:lnTo>
                        <a:pt x="19304" y="29718"/>
                      </a:lnTo>
                      <a:lnTo>
                        <a:pt x="27178" y="17780"/>
                      </a:lnTo>
                      <a:lnTo>
                        <a:pt x="36830" y="7874"/>
                      </a:lnTo>
                      <a:lnTo>
                        <a:pt x="50419" y="1905"/>
                      </a:lnTo>
                      <a:lnTo>
                        <a:pt x="58166" y="0"/>
                      </a:lnTo>
                      <a:close/>
                    </a:path>
                  </a:pathLst>
                </a:custGeom>
                <a:solidFill>
                  <a:srgbClr val="315AA7"/>
                </a:solidFill>
                <a:ln w="0" cap="flat" cmpd="sng" algn="ctr">
                  <a:solidFill>
                    <a:srgbClr val="315AA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2" name="Freeform 461"/>
                <p:cNvSpPr/>
                <p:nvPr/>
              </p:nvSpPr>
              <p:spPr>
                <a:xfrm>
                  <a:off x="947928" y="3412109"/>
                  <a:ext cx="108713" cy="1489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8713" h="148972">
                      <a:moveTo>
                        <a:pt x="62103" y="0"/>
                      </a:moveTo>
                      <a:lnTo>
                        <a:pt x="73787" y="1905"/>
                      </a:lnTo>
                      <a:lnTo>
                        <a:pt x="83439" y="7874"/>
                      </a:lnTo>
                      <a:lnTo>
                        <a:pt x="98933" y="23749"/>
                      </a:lnTo>
                      <a:lnTo>
                        <a:pt x="106807" y="49657"/>
                      </a:lnTo>
                      <a:lnTo>
                        <a:pt x="108712" y="77470"/>
                      </a:lnTo>
                      <a:lnTo>
                        <a:pt x="100965" y="107188"/>
                      </a:lnTo>
                      <a:lnTo>
                        <a:pt x="95123" y="119126"/>
                      </a:lnTo>
                      <a:lnTo>
                        <a:pt x="77724" y="139065"/>
                      </a:lnTo>
                      <a:lnTo>
                        <a:pt x="67945" y="145034"/>
                      </a:lnTo>
                      <a:lnTo>
                        <a:pt x="58166" y="148971"/>
                      </a:lnTo>
                      <a:lnTo>
                        <a:pt x="46609" y="148971"/>
                      </a:lnTo>
                      <a:lnTo>
                        <a:pt x="34925" y="147066"/>
                      </a:lnTo>
                      <a:lnTo>
                        <a:pt x="27178" y="143002"/>
                      </a:lnTo>
                      <a:lnTo>
                        <a:pt x="17399" y="135128"/>
                      </a:lnTo>
                      <a:lnTo>
                        <a:pt x="5842" y="113157"/>
                      </a:lnTo>
                      <a:lnTo>
                        <a:pt x="1905" y="101219"/>
                      </a:lnTo>
                      <a:lnTo>
                        <a:pt x="0" y="87376"/>
                      </a:lnTo>
                      <a:lnTo>
                        <a:pt x="5842" y="49657"/>
                      </a:lnTo>
                      <a:lnTo>
                        <a:pt x="17399" y="29718"/>
                      </a:lnTo>
                      <a:lnTo>
                        <a:pt x="31115" y="11811"/>
                      </a:lnTo>
                      <a:lnTo>
                        <a:pt x="46609" y="3937"/>
                      </a:lnTo>
                      <a:close/>
                    </a:path>
                  </a:pathLst>
                </a:custGeom>
                <a:solidFill>
                  <a:srgbClr val="335EA9"/>
                </a:solidFill>
                <a:ln w="0" cap="flat" cmpd="sng" algn="ctr">
                  <a:solidFill>
                    <a:srgbClr val="335EA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3" name="Freeform 462"/>
                <p:cNvSpPr/>
                <p:nvPr/>
              </p:nvSpPr>
              <p:spPr>
                <a:xfrm>
                  <a:off x="949833" y="3414014"/>
                  <a:ext cx="104903" cy="1431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4903" h="143130">
                      <a:moveTo>
                        <a:pt x="60198" y="0"/>
                      </a:moveTo>
                      <a:lnTo>
                        <a:pt x="69977" y="2032"/>
                      </a:lnTo>
                      <a:lnTo>
                        <a:pt x="79629" y="5969"/>
                      </a:lnTo>
                      <a:lnTo>
                        <a:pt x="95123" y="23876"/>
                      </a:lnTo>
                      <a:lnTo>
                        <a:pt x="102870" y="45720"/>
                      </a:lnTo>
                      <a:lnTo>
                        <a:pt x="104902" y="59563"/>
                      </a:lnTo>
                      <a:lnTo>
                        <a:pt x="100965" y="89408"/>
                      </a:lnTo>
                      <a:lnTo>
                        <a:pt x="91313" y="113284"/>
                      </a:lnTo>
                      <a:lnTo>
                        <a:pt x="73787" y="133223"/>
                      </a:lnTo>
                      <a:lnTo>
                        <a:pt x="64135" y="139192"/>
                      </a:lnTo>
                      <a:lnTo>
                        <a:pt x="44704" y="143129"/>
                      </a:lnTo>
                      <a:lnTo>
                        <a:pt x="35052" y="141097"/>
                      </a:lnTo>
                      <a:lnTo>
                        <a:pt x="17526" y="129159"/>
                      </a:lnTo>
                      <a:lnTo>
                        <a:pt x="9779" y="119253"/>
                      </a:lnTo>
                      <a:lnTo>
                        <a:pt x="2032" y="97409"/>
                      </a:lnTo>
                      <a:lnTo>
                        <a:pt x="0" y="69596"/>
                      </a:lnTo>
                      <a:lnTo>
                        <a:pt x="3937" y="51689"/>
                      </a:lnTo>
                      <a:lnTo>
                        <a:pt x="9779" y="37846"/>
                      </a:lnTo>
                      <a:lnTo>
                        <a:pt x="23368" y="17907"/>
                      </a:lnTo>
                      <a:lnTo>
                        <a:pt x="31115" y="9906"/>
                      </a:lnTo>
                      <a:lnTo>
                        <a:pt x="40767" y="3937"/>
                      </a:lnTo>
                      <a:close/>
                    </a:path>
                  </a:pathLst>
                </a:custGeom>
                <a:solidFill>
                  <a:srgbClr val="3561AA"/>
                </a:solidFill>
                <a:ln w="0" cap="flat" cmpd="sng" algn="ctr">
                  <a:solidFill>
                    <a:srgbClr val="3561A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4" name="Freeform 463"/>
                <p:cNvSpPr/>
                <p:nvPr/>
              </p:nvSpPr>
              <p:spPr>
                <a:xfrm>
                  <a:off x="951865" y="3416046"/>
                  <a:ext cx="98934" cy="1371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8934" h="137161">
                      <a:moveTo>
                        <a:pt x="58166" y="0"/>
                      </a:moveTo>
                      <a:lnTo>
                        <a:pt x="67945" y="1905"/>
                      </a:lnTo>
                      <a:lnTo>
                        <a:pt x="75692" y="5969"/>
                      </a:lnTo>
                      <a:lnTo>
                        <a:pt x="83439" y="11938"/>
                      </a:lnTo>
                      <a:lnTo>
                        <a:pt x="94996" y="31750"/>
                      </a:lnTo>
                      <a:lnTo>
                        <a:pt x="98933" y="43688"/>
                      </a:lnTo>
                      <a:lnTo>
                        <a:pt x="98933" y="71501"/>
                      </a:lnTo>
                      <a:lnTo>
                        <a:pt x="93091" y="97282"/>
                      </a:lnTo>
                      <a:lnTo>
                        <a:pt x="79502" y="117221"/>
                      </a:lnTo>
                      <a:lnTo>
                        <a:pt x="71755" y="125222"/>
                      </a:lnTo>
                      <a:lnTo>
                        <a:pt x="62103" y="131191"/>
                      </a:lnTo>
                      <a:lnTo>
                        <a:pt x="52324" y="135128"/>
                      </a:lnTo>
                      <a:lnTo>
                        <a:pt x="42672" y="137160"/>
                      </a:lnTo>
                      <a:lnTo>
                        <a:pt x="33020" y="135128"/>
                      </a:lnTo>
                      <a:lnTo>
                        <a:pt x="15494" y="123190"/>
                      </a:lnTo>
                      <a:lnTo>
                        <a:pt x="9652" y="115189"/>
                      </a:lnTo>
                      <a:lnTo>
                        <a:pt x="3810" y="103251"/>
                      </a:lnTo>
                      <a:lnTo>
                        <a:pt x="0" y="79502"/>
                      </a:lnTo>
                      <a:lnTo>
                        <a:pt x="1905" y="51562"/>
                      </a:lnTo>
                      <a:lnTo>
                        <a:pt x="19304" y="17907"/>
                      </a:lnTo>
                      <a:lnTo>
                        <a:pt x="36830" y="3937"/>
                      </a:lnTo>
                      <a:lnTo>
                        <a:pt x="46482" y="0"/>
                      </a:lnTo>
                      <a:close/>
                    </a:path>
                  </a:pathLst>
                </a:custGeom>
                <a:solidFill>
                  <a:srgbClr val="3965AC"/>
                </a:solidFill>
                <a:ln w="0" cap="flat" cmpd="sng" algn="ctr">
                  <a:solidFill>
                    <a:srgbClr val="3965AC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5" name="Freeform 464"/>
                <p:cNvSpPr/>
                <p:nvPr/>
              </p:nvSpPr>
              <p:spPr>
                <a:xfrm>
                  <a:off x="975106" y="3425952"/>
                  <a:ext cx="89282" cy="894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9282" h="89409">
                      <a:moveTo>
                        <a:pt x="40767" y="0"/>
                      </a:moveTo>
                      <a:lnTo>
                        <a:pt x="50546" y="0"/>
                      </a:lnTo>
                      <a:lnTo>
                        <a:pt x="58293" y="2032"/>
                      </a:lnTo>
                      <a:lnTo>
                        <a:pt x="73787" y="9906"/>
                      </a:lnTo>
                      <a:lnTo>
                        <a:pt x="79629" y="15875"/>
                      </a:lnTo>
                      <a:lnTo>
                        <a:pt x="87376" y="31877"/>
                      </a:lnTo>
                      <a:lnTo>
                        <a:pt x="89281" y="41656"/>
                      </a:lnTo>
                      <a:lnTo>
                        <a:pt x="83439" y="67564"/>
                      </a:lnTo>
                      <a:lnTo>
                        <a:pt x="71755" y="81534"/>
                      </a:lnTo>
                      <a:lnTo>
                        <a:pt x="56261" y="89408"/>
                      </a:lnTo>
                      <a:lnTo>
                        <a:pt x="38862" y="89408"/>
                      </a:lnTo>
                      <a:lnTo>
                        <a:pt x="29083" y="87376"/>
                      </a:lnTo>
                      <a:lnTo>
                        <a:pt x="15494" y="79502"/>
                      </a:lnTo>
                      <a:lnTo>
                        <a:pt x="7747" y="73533"/>
                      </a:lnTo>
                      <a:lnTo>
                        <a:pt x="0" y="57658"/>
                      </a:lnTo>
                      <a:lnTo>
                        <a:pt x="0" y="39751"/>
                      </a:lnTo>
                      <a:lnTo>
                        <a:pt x="1905" y="29845"/>
                      </a:lnTo>
                      <a:lnTo>
                        <a:pt x="9779" y="13970"/>
                      </a:lnTo>
                      <a:lnTo>
                        <a:pt x="15494" y="8001"/>
                      </a:lnTo>
                      <a:lnTo>
                        <a:pt x="309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6" name="Freeform 465"/>
                <p:cNvSpPr/>
                <p:nvPr/>
              </p:nvSpPr>
              <p:spPr>
                <a:xfrm>
                  <a:off x="1124585" y="3350514"/>
                  <a:ext cx="265939" cy="1469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5939" h="146940">
                      <a:moveTo>
                        <a:pt x="244602" y="23749"/>
                      </a:moveTo>
                      <a:lnTo>
                        <a:pt x="225171" y="17780"/>
                      </a:lnTo>
                      <a:lnTo>
                        <a:pt x="209677" y="17780"/>
                      </a:lnTo>
                      <a:lnTo>
                        <a:pt x="194056" y="21717"/>
                      </a:lnTo>
                      <a:lnTo>
                        <a:pt x="180467" y="27686"/>
                      </a:lnTo>
                      <a:lnTo>
                        <a:pt x="166878" y="37719"/>
                      </a:lnTo>
                      <a:lnTo>
                        <a:pt x="155194" y="47625"/>
                      </a:lnTo>
                      <a:lnTo>
                        <a:pt x="143637" y="61595"/>
                      </a:lnTo>
                      <a:lnTo>
                        <a:pt x="122301" y="89408"/>
                      </a:lnTo>
                      <a:lnTo>
                        <a:pt x="99060" y="115189"/>
                      </a:lnTo>
                      <a:lnTo>
                        <a:pt x="85344" y="127127"/>
                      </a:lnTo>
                      <a:lnTo>
                        <a:pt x="54356" y="143002"/>
                      </a:lnTo>
                      <a:lnTo>
                        <a:pt x="34925" y="146939"/>
                      </a:lnTo>
                      <a:lnTo>
                        <a:pt x="29083" y="146939"/>
                      </a:lnTo>
                      <a:lnTo>
                        <a:pt x="25273" y="145034"/>
                      </a:lnTo>
                      <a:lnTo>
                        <a:pt x="15494" y="137033"/>
                      </a:lnTo>
                      <a:lnTo>
                        <a:pt x="3810" y="115189"/>
                      </a:lnTo>
                      <a:lnTo>
                        <a:pt x="0" y="97282"/>
                      </a:lnTo>
                      <a:lnTo>
                        <a:pt x="1905" y="93345"/>
                      </a:lnTo>
                      <a:lnTo>
                        <a:pt x="3810" y="95377"/>
                      </a:lnTo>
                      <a:lnTo>
                        <a:pt x="13589" y="111252"/>
                      </a:lnTo>
                      <a:lnTo>
                        <a:pt x="19431" y="117094"/>
                      </a:lnTo>
                      <a:lnTo>
                        <a:pt x="25273" y="121158"/>
                      </a:lnTo>
                      <a:lnTo>
                        <a:pt x="33020" y="121158"/>
                      </a:lnTo>
                      <a:lnTo>
                        <a:pt x="44577" y="115189"/>
                      </a:lnTo>
                      <a:lnTo>
                        <a:pt x="58293" y="101346"/>
                      </a:lnTo>
                      <a:lnTo>
                        <a:pt x="75692" y="79375"/>
                      </a:lnTo>
                      <a:lnTo>
                        <a:pt x="97028" y="53594"/>
                      </a:lnTo>
                      <a:lnTo>
                        <a:pt x="108712" y="37719"/>
                      </a:lnTo>
                      <a:lnTo>
                        <a:pt x="122301" y="25781"/>
                      </a:lnTo>
                      <a:lnTo>
                        <a:pt x="137795" y="13843"/>
                      </a:lnTo>
                      <a:lnTo>
                        <a:pt x="155194" y="3937"/>
                      </a:lnTo>
                      <a:lnTo>
                        <a:pt x="174752" y="0"/>
                      </a:lnTo>
                      <a:lnTo>
                        <a:pt x="197993" y="0"/>
                      </a:lnTo>
                      <a:lnTo>
                        <a:pt x="217424" y="3937"/>
                      </a:lnTo>
                      <a:lnTo>
                        <a:pt x="234823" y="7874"/>
                      </a:lnTo>
                      <a:lnTo>
                        <a:pt x="246507" y="13843"/>
                      </a:lnTo>
                      <a:lnTo>
                        <a:pt x="260096" y="23749"/>
                      </a:lnTo>
                      <a:lnTo>
                        <a:pt x="264033" y="27686"/>
                      </a:lnTo>
                      <a:lnTo>
                        <a:pt x="265938" y="31750"/>
                      </a:lnTo>
                      <a:close/>
                    </a:path>
                  </a:pathLst>
                </a:custGeom>
                <a:solidFill>
                  <a:srgbClr val="D63E00"/>
                </a:solidFill>
                <a:ln w="0" cap="flat" cmpd="sng" algn="ctr">
                  <a:solidFill>
                    <a:srgbClr val="D63E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7" name="Freeform 466"/>
                <p:cNvSpPr/>
                <p:nvPr/>
              </p:nvSpPr>
              <p:spPr>
                <a:xfrm>
                  <a:off x="1021715" y="3495548"/>
                  <a:ext cx="33021" cy="337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021" h="33783">
                      <a:moveTo>
                        <a:pt x="15494" y="0"/>
                      </a:moveTo>
                      <a:lnTo>
                        <a:pt x="21336" y="0"/>
                      </a:lnTo>
                      <a:lnTo>
                        <a:pt x="27178" y="3937"/>
                      </a:lnTo>
                      <a:lnTo>
                        <a:pt x="30988" y="7874"/>
                      </a:lnTo>
                      <a:lnTo>
                        <a:pt x="33020" y="15875"/>
                      </a:lnTo>
                      <a:lnTo>
                        <a:pt x="29083" y="27813"/>
                      </a:lnTo>
                      <a:lnTo>
                        <a:pt x="23241" y="31750"/>
                      </a:lnTo>
                      <a:lnTo>
                        <a:pt x="17399" y="33782"/>
                      </a:lnTo>
                      <a:lnTo>
                        <a:pt x="9652" y="33782"/>
                      </a:lnTo>
                      <a:lnTo>
                        <a:pt x="3937" y="29718"/>
                      </a:lnTo>
                      <a:lnTo>
                        <a:pt x="0" y="23749"/>
                      </a:lnTo>
                      <a:lnTo>
                        <a:pt x="0" y="9906"/>
                      </a:lnTo>
                      <a:lnTo>
                        <a:pt x="7747" y="19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8" name="Freeform 467"/>
                <p:cNvSpPr/>
                <p:nvPr/>
              </p:nvSpPr>
              <p:spPr>
                <a:xfrm>
                  <a:off x="1041146" y="3533267"/>
                  <a:ext cx="21337" cy="199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337" h="19940">
                      <a:moveTo>
                        <a:pt x="9652" y="0"/>
                      </a:moveTo>
                      <a:lnTo>
                        <a:pt x="13589" y="0"/>
                      </a:lnTo>
                      <a:lnTo>
                        <a:pt x="17399" y="2032"/>
                      </a:lnTo>
                      <a:lnTo>
                        <a:pt x="21336" y="9906"/>
                      </a:lnTo>
                      <a:lnTo>
                        <a:pt x="21336" y="13970"/>
                      </a:lnTo>
                      <a:lnTo>
                        <a:pt x="19431" y="17907"/>
                      </a:lnTo>
                      <a:lnTo>
                        <a:pt x="15494" y="19939"/>
                      </a:lnTo>
                      <a:lnTo>
                        <a:pt x="7747" y="19939"/>
                      </a:lnTo>
                      <a:lnTo>
                        <a:pt x="3810" y="17907"/>
                      </a:lnTo>
                      <a:lnTo>
                        <a:pt x="0" y="9906"/>
                      </a:lnTo>
                      <a:lnTo>
                        <a:pt x="1905" y="5969"/>
                      </a:lnTo>
                      <a:lnTo>
                        <a:pt x="3810" y="3937"/>
                      </a:lnTo>
                      <a:lnTo>
                        <a:pt x="57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9" name="Freeform 468"/>
                <p:cNvSpPr/>
                <p:nvPr/>
              </p:nvSpPr>
              <p:spPr>
                <a:xfrm>
                  <a:off x="1165352" y="3437890"/>
                  <a:ext cx="188215" cy="933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8215" h="93346">
                      <a:moveTo>
                        <a:pt x="0" y="75438"/>
                      </a:moveTo>
                      <a:lnTo>
                        <a:pt x="11684" y="77470"/>
                      </a:lnTo>
                      <a:lnTo>
                        <a:pt x="29083" y="81407"/>
                      </a:lnTo>
                      <a:lnTo>
                        <a:pt x="56261" y="83439"/>
                      </a:lnTo>
                      <a:lnTo>
                        <a:pt x="69850" y="81407"/>
                      </a:lnTo>
                      <a:lnTo>
                        <a:pt x="89281" y="73533"/>
                      </a:lnTo>
                      <a:lnTo>
                        <a:pt x="108712" y="45720"/>
                      </a:lnTo>
                      <a:lnTo>
                        <a:pt x="118364" y="31750"/>
                      </a:lnTo>
                      <a:lnTo>
                        <a:pt x="130048" y="19939"/>
                      </a:lnTo>
                      <a:lnTo>
                        <a:pt x="143637" y="8001"/>
                      </a:lnTo>
                      <a:lnTo>
                        <a:pt x="157226" y="2032"/>
                      </a:lnTo>
                      <a:lnTo>
                        <a:pt x="168910" y="0"/>
                      </a:lnTo>
                      <a:lnTo>
                        <a:pt x="178562" y="0"/>
                      </a:lnTo>
                      <a:lnTo>
                        <a:pt x="184404" y="2032"/>
                      </a:lnTo>
                      <a:lnTo>
                        <a:pt x="188214" y="5969"/>
                      </a:lnTo>
                      <a:lnTo>
                        <a:pt x="186309" y="8001"/>
                      </a:lnTo>
                      <a:lnTo>
                        <a:pt x="180467" y="8001"/>
                      </a:lnTo>
                      <a:lnTo>
                        <a:pt x="170815" y="9906"/>
                      </a:lnTo>
                      <a:lnTo>
                        <a:pt x="151384" y="23876"/>
                      </a:lnTo>
                      <a:lnTo>
                        <a:pt x="139700" y="35687"/>
                      </a:lnTo>
                      <a:lnTo>
                        <a:pt x="116459" y="61595"/>
                      </a:lnTo>
                      <a:lnTo>
                        <a:pt x="104775" y="73533"/>
                      </a:lnTo>
                      <a:lnTo>
                        <a:pt x="81534" y="87376"/>
                      </a:lnTo>
                      <a:lnTo>
                        <a:pt x="58293" y="93345"/>
                      </a:lnTo>
                      <a:lnTo>
                        <a:pt x="44577" y="91440"/>
                      </a:lnTo>
                      <a:lnTo>
                        <a:pt x="29083" y="89408"/>
                      </a:lnTo>
                      <a:close/>
                    </a:path>
                  </a:pathLst>
                </a:custGeom>
                <a:solidFill>
                  <a:srgbClr val="FA7F07"/>
                </a:solidFill>
                <a:ln w="0" cap="flat" cmpd="sng" algn="ctr">
                  <a:solidFill>
                    <a:srgbClr val="FA7F0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0" name="Freeform 469"/>
                <p:cNvSpPr/>
                <p:nvPr/>
              </p:nvSpPr>
              <p:spPr>
                <a:xfrm>
                  <a:off x="1211961" y="3751834"/>
                  <a:ext cx="176658" cy="417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6658" h="41784">
                      <a:moveTo>
                        <a:pt x="19431" y="19812"/>
                      </a:moveTo>
                      <a:lnTo>
                        <a:pt x="48514" y="25781"/>
                      </a:lnTo>
                      <a:lnTo>
                        <a:pt x="69850" y="25781"/>
                      </a:lnTo>
                      <a:lnTo>
                        <a:pt x="93091" y="15875"/>
                      </a:lnTo>
                      <a:lnTo>
                        <a:pt x="114427" y="2032"/>
                      </a:lnTo>
                      <a:lnTo>
                        <a:pt x="120269" y="0"/>
                      </a:lnTo>
                      <a:lnTo>
                        <a:pt x="135890" y="0"/>
                      </a:lnTo>
                      <a:lnTo>
                        <a:pt x="157226" y="9906"/>
                      </a:lnTo>
                      <a:lnTo>
                        <a:pt x="172720" y="23876"/>
                      </a:lnTo>
                      <a:lnTo>
                        <a:pt x="176657" y="29845"/>
                      </a:lnTo>
                      <a:lnTo>
                        <a:pt x="174625" y="29845"/>
                      </a:lnTo>
                      <a:lnTo>
                        <a:pt x="170815" y="25781"/>
                      </a:lnTo>
                      <a:lnTo>
                        <a:pt x="149352" y="13843"/>
                      </a:lnTo>
                      <a:lnTo>
                        <a:pt x="141605" y="11938"/>
                      </a:lnTo>
                      <a:lnTo>
                        <a:pt x="122301" y="15875"/>
                      </a:lnTo>
                      <a:lnTo>
                        <a:pt x="97028" y="29845"/>
                      </a:lnTo>
                      <a:lnTo>
                        <a:pt x="75692" y="37719"/>
                      </a:lnTo>
                      <a:lnTo>
                        <a:pt x="54356" y="41783"/>
                      </a:lnTo>
                      <a:lnTo>
                        <a:pt x="46609" y="39751"/>
                      </a:lnTo>
                      <a:lnTo>
                        <a:pt x="38735" y="35814"/>
                      </a:lnTo>
                      <a:lnTo>
                        <a:pt x="0" y="13843"/>
                      </a:lnTo>
                      <a:close/>
                    </a:path>
                  </a:pathLst>
                </a:custGeom>
                <a:solidFill>
                  <a:srgbClr val="FA9608"/>
                </a:solidFill>
                <a:ln w="0" cap="flat" cmpd="sng" algn="ctr">
                  <a:solidFill>
                    <a:srgbClr val="FA9608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1" name="Freeform 470"/>
                <p:cNvSpPr/>
                <p:nvPr/>
              </p:nvSpPr>
              <p:spPr>
                <a:xfrm>
                  <a:off x="914908" y="3706114"/>
                  <a:ext cx="128144" cy="496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8144" h="49658">
                      <a:moveTo>
                        <a:pt x="15494" y="8001"/>
                      </a:moveTo>
                      <a:lnTo>
                        <a:pt x="34925" y="3937"/>
                      </a:lnTo>
                      <a:lnTo>
                        <a:pt x="56261" y="0"/>
                      </a:lnTo>
                      <a:lnTo>
                        <a:pt x="66040" y="0"/>
                      </a:lnTo>
                      <a:lnTo>
                        <a:pt x="89281" y="3937"/>
                      </a:lnTo>
                      <a:lnTo>
                        <a:pt x="99060" y="8001"/>
                      </a:lnTo>
                      <a:lnTo>
                        <a:pt x="108712" y="13970"/>
                      </a:lnTo>
                      <a:lnTo>
                        <a:pt x="122301" y="33782"/>
                      </a:lnTo>
                      <a:lnTo>
                        <a:pt x="128143" y="49657"/>
                      </a:lnTo>
                      <a:lnTo>
                        <a:pt x="112649" y="29845"/>
                      </a:lnTo>
                      <a:lnTo>
                        <a:pt x="99060" y="21844"/>
                      </a:lnTo>
                      <a:lnTo>
                        <a:pt x="81534" y="13970"/>
                      </a:lnTo>
                      <a:lnTo>
                        <a:pt x="69977" y="9906"/>
                      </a:lnTo>
                      <a:lnTo>
                        <a:pt x="58293" y="8001"/>
                      </a:lnTo>
                      <a:lnTo>
                        <a:pt x="31115" y="8001"/>
                      </a:lnTo>
                      <a:lnTo>
                        <a:pt x="15494" y="9906"/>
                      </a:lnTo>
                      <a:lnTo>
                        <a:pt x="0" y="13970"/>
                      </a:lnTo>
                      <a:close/>
                    </a:path>
                  </a:pathLst>
                </a:custGeom>
                <a:solidFill>
                  <a:srgbClr val="FA9608"/>
                </a:solidFill>
                <a:ln w="0" cap="flat" cmpd="sng" algn="ctr">
                  <a:solidFill>
                    <a:srgbClr val="FA9608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477" name="Group 476"/>
            <p:cNvGrpSpPr/>
            <p:nvPr/>
          </p:nvGrpSpPr>
          <p:grpSpPr>
            <a:xfrm>
              <a:off x="2336800" y="1524000"/>
              <a:ext cx="6769100" cy="4762500"/>
              <a:chOff x="2336800" y="1524000"/>
              <a:chExt cx="6769100" cy="4762500"/>
            </a:xfrm>
          </p:grpSpPr>
          <p:pic>
            <p:nvPicPr>
              <p:cNvPr id="474" name="Picture 473"/>
              <p:cNvPicPr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6800" y="1524000"/>
                <a:ext cx="6769100" cy="9017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475" name="Picture 474"/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7600" y="3302000"/>
                <a:ext cx="3949700" cy="9017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476" name="Picture 475"/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4900" y="5384800"/>
                <a:ext cx="4102100" cy="9017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</p:grpSp>
    </p:spTree>
    <p:extLst>
      <p:ext uri="{BB962C8B-B14F-4D97-AF65-F5344CB8AC3E}">
        <p14:creationId xmlns:p14="http://schemas.microsoft.com/office/powerpoint/2010/main" val="3804176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Custom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- 36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</dc:creator>
  <cp:lastModifiedBy>Matt</cp:lastModifiedBy>
  <cp:revision>1</cp:revision>
  <dcterms:created xsi:type="dcterms:W3CDTF">2021-07-13T09:54:28Z</dcterms:created>
  <dcterms:modified xsi:type="dcterms:W3CDTF">2021-07-13T09:54:32Z</dcterms:modified>
</cp:coreProperties>
</file>